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7" r:id="rId4"/>
  </p:sldMasterIdLst>
  <p:notesMasterIdLst>
    <p:notesMasterId r:id="rId23"/>
  </p:notesMasterIdLst>
  <p:sldIdLst>
    <p:sldId id="256" r:id="rId5"/>
    <p:sldId id="263" r:id="rId6"/>
    <p:sldId id="270" r:id="rId7"/>
    <p:sldId id="284" r:id="rId8"/>
    <p:sldId id="271" r:id="rId9"/>
    <p:sldId id="272" r:id="rId10"/>
    <p:sldId id="277" r:id="rId11"/>
    <p:sldId id="261" r:id="rId12"/>
    <p:sldId id="276" r:id="rId13"/>
    <p:sldId id="275" r:id="rId14"/>
    <p:sldId id="274" r:id="rId15"/>
    <p:sldId id="278" r:id="rId16"/>
    <p:sldId id="273" r:id="rId17"/>
    <p:sldId id="264" r:id="rId18"/>
    <p:sldId id="279" r:id="rId19"/>
    <p:sldId id="282" r:id="rId20"/>
    <p:sldId id="281" r:id="rId21"/>
    <p:sldId id="283"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51">
          <p15:clr>
            <a:srgbClr val="000000"/>
          </p15:clr>
        </p15:guide>
        <p15:guide id="4" orient="horz" pos="1389">
          <p15:clr>
            <a:srgbClr val="000000"/>
          </p15:clr>
        </p15:guide>
        <p15:guide id="5" orient="horz" pos="4020">
          <p15:clr>
            <a:srgbClr val="000000"/>
          </p15:clr>
        </p15:guide>
        <p15:guide id="6" pos="302">
          <p15:clr>
            <a:srgbClr val="000000"/>
          </p15:clr>
        </p15:guide>
        <p15:guide id="7" pos="7378">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8AC16-C3C4-4C87-A799-A020D2B6832E}" v="5" dt="2022-06-22T12:44:02.495"/>
    <p1510:client id="{0E587CEF-3B3E-45D2-81F0-764A51BD2B41}" v="714" dt="2022-06-14T11:43:34.636"/>
    <p1510:client id="{25102F84-8C35-5630-8928-5398968A3558}" v="26" dt="2022-05-19T07:41:23.185"/>
    <p1510:client id="{2F8A3834-0A07-4471-A00A-E8B5B00EEC9F}" v="372" dt="2022-05-19T12:27:00.716"/>
    <p1510:client id="{49FD0FA6-FE1B-649C-0CC1-64F9386227D6}" v="280" dt="2022-06-14T08:48:27.960"/>
    <p1510:client id="{4D274857-EE40-9F38-6E6F-91AF821AE1F0}" v="182" dt="2022-06-01T15:10:29.901"/>
    <p1510:client id="{6C0C1A65-ADF7-D3B7-07BF-1ABA9FE7B984}" v="933" dt="2022-06-02T10:43:32.739"/>
    <p1510:client id="{6EE0D763-7092-476E-8A5F-F49F81C8CB29}" v="217" dt="2022-06-22T12:43:16.431"/>
    <p1510:client id="{79307E3E-5B82-42BE-8B8C-AAC1A586FD7B}" v="290" dt="2022-06-09T13:22:29.877"/>
    <p1510:client id="{860704AE-A443-4517-B402-67E3493EDDB0}" v="30" dt="2022-05-11T11:09:28.729"/>
    <p1510:client id="{9C61C580-424D-47DD-A438-5BF3F403A796}" v="6" dt="2022-06-22T12:44:36.284"/>
    <p1510:client id="{B962D991-1E8C-DE40-9FA3-99ED364A6ED9}" v="310" dt="2022-05-13T12:46:07.450"/>
    <p1510:client id="{D5981D8A-56CF-3721-794E-90DF6EBC36D8}" v="24" dt="2022-06-14T07:15:25.645"/>
    <p1510:client id="{D7D54680-BC15-49C6-B2D8-96EAFC617BE7}" v="809" dt="2022-05-19T13:17:43.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 orient="horz" pos="2251"/>
        <p:guide orient="horz" pos="1389"/>
        <p:guide orient="horz" pos="4020"/>
        <p:guide pos="302"/>
        <p:guide pos="7378"/>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Vuori" userId="S::ilona.vuori@fafi.fi::080ccff9-b5c3-45a1-96cb-d98231a5d634" providerId="AD" clId="Web-{0288AC16-C3C4-4C87-A799-A020D2B6832E}"/>
    <pc:docChg chg="modSld">
      <pc:chgData name="Ilona Vuori" userId="S::ilona.vuori@fafi.fi::080ccff9-b5c3-45a1-96cb-d98231a5d634" providerId="AD" clId="Web-{0288AC16-C3C4-4C87-A799-A020D2B6832E}" dt="2022-06-22T12:44:02.417" v="1" actId="20577"/>
      <pc:docMkLst>
        <pc:docMk/>
      </pc:docMkLst>
      <pc:sldChg chg="modSp">
        <pc:chgData name="Ilona Vuori" userId="S::ilona.vuori@fafi.fi::080ccff9-b5c3-45a1-96cb-d98231a5d634" providerId="AD" clId="Web-{0288AC16-C3C4-4C87-A799-A020D2B6832E}" dt="2022-06-22T12:44:02.417" v="1" actId="20577"/>
        <pc:sldMkLst>
          <pc:docMk/>
          <pc:sldMk cId="0" sldId="261"/>
        </pc:sldMkLst>
        <pc:spChg chg="mod">
          <ac:chgData name="Ilona Vuori" userId="S::ilona.vuori@fafi.fi::080ccff9-b5c3-45a1-96cb-d98231a5d634" providerId="AD" clId="Web-{0288AC16-C3C4-4C87-A799-A020D2B6832E}" dt="2022-06-22T12:44:02.417" v="1" actId="20577"/>
          <ac:spMkLst>
            <pc:docMk/>
            <pc:sldMk cId="0" sldId="261"/>
            <ac:spMk id="3" creationId="{7658DDBC-0016-4F07-811F-B7C576F8B2D4}"/>
          </ac:spMkLst>
        </pc:spChg>
      </pc:sldChg>
    </pc:docChg>
  </pc:docChgLst>
  <pc:docChgLst>
    <pc:chgData name="Petra Salonen" userId="S::petra.salonen@fafi.fi::2569290e-1296-4844-ba1a-71366752ce8d" providerId="AD" clId="Web-{6C0C1A65-ADF7-D3B7-07BF-1ABA9FE7B984}"/>
    <pc:docChg chg="modSld">
      <pc:chgData name="Petra Salonen" userId="S::petra.salonen@fafi.fi::2569290e-1296-4844-ba1a-71366752ce8d" providerId="AD" clId="Web-{6C0C1A65-ADF7-D3B7-07BF-1ABA9FE7B984}" dt="2022-06-02T10:43:32.739" v="790" actId="20577"/>
      <pc:docMkLst>
        <pc:docMk/>
      </pc:docMkLst>
      <pc:sldChg chg="modSp">
        <pc:chgData name="Petra Salonen" userId="S::petra.salonen@fafi.fi::2569290e-1296-4844-ba1a-71366752ce8d" providerId="AD" clId="Web-{6C0C1A65-ADF7-D3B7-07BF-1ABA9FE7B984}" dt="2022-06-02T10:39:13.341" v="767" actId="20577"/>
        <pc:sldMkLst>
          <pc:docMk/>
          <pc:sldMk cId="0" sldId="261"/>
        </pc:sldMkLst>
        <pc:spChg chg="mod">
          <ac:chgData name="Petra Salonen" userId="S::petra.salonen@fafi.fi::2569290e-1296-4844-ba1a-71366752ce8d" providerId="AD" clId="Web-{6C0C1A65-ADF7-D3B7-07BF-1ABA9FE7B984}" dt="2022-06-02T10:39:13.341" v="767" actId="20577"/>
          <ac:spMkLst>
            <pc:docMk/>
            <pc:sldMk cId="0" sldId="261"/>
            <ac:spMk id="2" creationId="{CB37D00B-C801-33C0-E719-634B22A59200}"/>
          </ac:spMkLst>
        </pc:spChg>
        <pc:spChg chg="mod">
          <ac:chgData name="Petra Salonen" userId="S::petra.salonen@fafi.fi::2569290e-1296-4844-ba1a-71366752ce8d" providerId="AD" clId="Web-{6C0C1A65-ADF7-D3B7-07BF-1ABA9FE7B984}" dt="2022-06-02T10:38:01.276" v="737" actId="20577"/>
          <ac:spMkLst>
            <pc:docMk/>
            <pc:sldMk cId="0" sldId="261"/>
            <ac:spMk id="3" creationId="{7658DDBC-0016-4F07-811F-B7C576F8B2D4}"/>
          </ac:spMkLst>
        </pc:spChg>
      </pc:sldChg>
      <pc:sldChg chg="modSp">
        <pc:chgData name="Petra Salonen" userId="S::petra.salonen@fafi.fi::2569290e-1296-4844-ba1a-71366752ce8d" providerId="AD" clId="Web-{6C0C1A65-ADF7-D3B7-07BF-1ABA9FE7B984}" dt="2022-06-02T10:34:12.910" v="719" actId="20577"/>
        <pc:sldMkLst>
          <pc:docMk/>
          <pc:sldMk cId="0" sldId="263"/>
        </pc:sldMkLst>
        <pc:spChg chg="mod">
          <ac:chgData name="Petra Salonen" userId="S::petra.salonen@fafi.fi::2569290e-1296-4844-ba1a-71366752ce8d" providerId="AD" clId="Web-{6C0C1A65-ADF7-D3B7-07BF-1ABA9FE7B984}" dt="2022-06-02T10:32:58.721" v="708" actId="20577"/>
          <ac:spMkLst>
            <pc:docMk/>
            <pc:sldMk cId="0" sldId="263"/>
            <ac:spMk id="238" creationId="{00000000-0000-0000-0000-000000000000}"/>
          </ac:spMkLst>
        </pc:spChg>
        <pc:spChg chg="mod">
          <ac:chgData name="Petra Salonen" userId="S::petra.salonen@fafi.fi::2569290e-1296-4844-ba1a-71366752ce8d" providerId="AD" clId="Web-{6C0C1A65-ADF7-D3B7-07BF-1ABA9FE7B984}" dt="2022-06-02T10:34:12.910" v="719" actId="20577"/>
          <ac:spMkLst>
            <pc:docMk/>
            <pc:sldMk cId="0" sldId="263"/>
            <ac:spMk id="239" creationId="{00000000-0000-0000-0000-000000000000}"/>
          </ac:spMkLst>
        </pc:spChg>
      </pc:sldChg>
      <pc:sldChg chg="modSp">
        <pc:chgData name="Petra Salonen" userId="S::petra.salonen@fafi.fi::2569290e-1296-4844-ba1a-71366752ce8d" providerId="AD" clId="Web-{6C0C1A65-ADF7-D3B7-07BF-1ABA9FE7B984}" dt="2022-06-02T10:34:42.661" v="724" actId="20577"/>
        <pc:sldMkLst>
          <pc:docMk/>
          <pc:sldMk cId="1684158031" sldId="270"/>
        </pc:sldMkLst>
        <pc:spChg chg="mod">
          <ac:chgData name="Petra Salonen" userId="S::petra.salonen@fafi.fi::2569290e-1296-4844-ba1a-71366752ce8d" providerId="AD" clId="Web-{6C0C1A65-ADF7-D3B7-07BF-1ABA9FE7B984}" dt="2022-06-02T10:34:42.661" v="724" actId="20577"/>
          <ac:spMkLst>
            <pc:docMk/>
            <pc:sldMk cId="1684158031" sldId="270"/>
            <ac:spMk id="239" creationId="{00000000-0000-0000-0000-000000000000}"/>
          </ac:spMkLst>
        </pc:spChg>
        <pc:picChg chg="mod">
          <ac:chgData name="Petra Salonen" userId="S::petra.salonen@fafi.fi::2569290e-1296-4844-ba1a-71366752ce8d" providerId="AD" clId="Web-{6C0C1A65-ADF7-D3B7-07BF-1ABA9FE7B984}" dt="2022-06-02T10:28:03.994" v="629" actId="1076"/>
          <ac:picMkLst>
            <pc:docMk/>
            <pc:sldMk cId="1684158031" sldId="270"/>
            <ac:picMk id="3" creationId="{75B5BC22-D2DC-533B-E905-2929F3D5DC62}"/>
          </ac:picMkLst>
        </pc:picChg>
      </pc:sldChg>
      <pc:sldChg chg="modSp">
        <pc:chgData name="Petra Salonen" userId="S::petra.salonen@fafi.fi::2569290e-1296-4844-ba1a-71366752ce8d" providerId="AD" clId="Web-{6C0C1A65-ADF7-D3B7-07BF-1ABA9FE7B984}" dt="2022-06-02T10:29:21.839" v="667" actId="20577"/>
        <pc:sldMkLst>
          <pc:docMk/>
          <pc:sldMk cId="3121267829" sldId="272"/>
        </pc:sldMkLst>
        <pc:spChg chg="mod">
          <ac:chgData name="Petra Salonen" userId="S::petra.salonen@fafi.fi::2569290e-1296-4844-ba1a-71366752ce8d" providerId="AD" clId="Web-{6C0C1A65-ADF7-D3B7-07BF-1ABA9FE7B984}" dt="2022-06-02T10:29:10.714" v="664" actId="20577"/>
          <ac:spMkLst>
            <pc:docMk/>
            <pc:sldMk cId="3121267829" sldId="272"/>
            <ac:spMk id="2" creationId="{3E0DD963-EBD1-8480-65D2-09BAF525B7B1}"/>
          </ac:spMkLst>
        </pc:spChg>
        <pc:spChg chg="mod">
          <ac:chgData name="Petra Salonen" userId="S::petra.salonen@fafi.fi::2569290e-1296-4844-ba1a-71366752ce8d" providerId="AD" clId="Web-{6C0C1A65-ADF7-D3B7-07BF-1ABA9FE7B984}" dt="2022-06-02T10:29:21.839" v="667" actId="20577"/>
          <ac:spMkLst>
            <pc:docMk/>
            <pc:sldMk cId="3121267829" sldId="272"/>
            <ac:spMk id="8" creationId="{8C27CF15-4262-9CCD-CCC8-C11CDF067539}"/>
          </ac:spMkLst>
        </pc:spChg>
      </pc:sldChg>
      <pc:sldChg chg="modSp">
        <pc:chgData name="Petra Salonen" userId="S::petra.salonen@fafi.fi::2569290e-1296-4844-ba1a-71366752ce8d" providerId="AD" clId="Web-{6C0C1A65-ADF7-D3B7-07BF-1ABA9FE7B984}" dt="2022-06-02T10:43:32.739" v="790" actId="20577"/>
        <pc:sldMkLst>
          <pc:docMk/>
          <pc:sldMk cId="688290103" sldId="274"/>
        </pc:sldMkLst>
        <pc:spChg chg="mod">
          <ac:chgData name="Petra Salonen" userId="S::petra.salonen@fafi.fi::2569290e-1296-4844-ba1a-71366752ce8d" providerId="AD" clId="Web-{6C0C1A65-ADF7-D3B7-07BF-1ABA9FE7B984}" dt="2022-06-02T10:43:32.739" v="790" actId="20577"/>
          <ac:spMkLst>
            <pc:docMk/>
            <pc:sldMk cId="688290103" sldId="274"/>
            <ac:spMk id="2" creationId="{D88D75C8-4FB9-1B82-1571-E42E4D0721B7}"/>
          </ac:spMkLst>
        </pc:spChg>
      </pc:sldChg>
      <pc:sldChg chg="modSp">
        <pc:chgData name="Petra Salonen" userId="S::petra.salonen@fafi.fi::2569290e-1296-4844-ba1a-71366752ce8d" providerId="AD" clId="Web-{6C0C1A65-ADF7-D3B7-07BF-1ABA9FE7B984}" dt="2022-06-02T10:42:45.691" v="789" actId="20577"/>
        <pc:sldMkLst>
          <pc:docMk/>
          <pc:sldMk cId="1490721455" sldId="275"/>
        </pc:sldMkLst>
        <pc:spChg chg="mod">
          <ac:chgData name="Petra Salonen" userId="S::petra.salonen@fafi.fi::2569290e-1296-4844-ba1a-71366752ce8d" providerId="AD" clId="Web-{6C0C1A65-ADF7-D3B7-07BF-1ABA9FE7B984}" dt="2022-06-02T10:42:45.691" v="789" actId="20577"/>
          <ac:spMkLst>
            <pc:docMk/>
            <pc:sldMk cId="1490721455" sldId="275"/>
            <ac:spMk id="2" creationId="{28093EA4-6BD5-5264-5A49-2B916CD58627}"/>
          </ac:spMkLst>
        </pc:spChg>
        <pc:spChg chg="mod">
          <ac:chgData name="Petra Salonen" userId="S::petra.salonen@fafi.fi::2569290e-1296-4844-ba1a-71366752ce8d" providerId="AD" clId="Web-{6C0C1A65-ADF7-D3B7-07BF-1ABA9FE7B984}" dt="2022-06-02T10:40:52.359" v="776" actId="14100"/>
          <ac:spMkLst>
            <pc:docMk/>
            <pc:sldMk cId="1490721455" sldId="275"/>
            <ac:spMk id="8" creationId="{3D3CE717-3D78-572B-AC62-40197CE35B77}"/>
          </ac:spMkLst>
        </pc:spChg>
        <pc:spChg chg="mod">
          <ac:chgData name="Petra Salonen" userId="S::petra.salonen@fafi.fi::2569290e-1296-4844-ba1a-71366752ce8d" providerId="AD" clId="Web-{6C0C1A65-ADF7-D3B7-07BF-1ABA9FE7B984}" dt="2022-06-02T10:41:18.438" v="780" actId="20577"/>
          <ac:spMkLst>
            <pc:docMk/>
            <pc:sldMk cId="1490721455" sldId="275"/>
            <ac:spMk id="9" creationId="{F23CF22E-BC84-08EA-1A11-A518F50AF17D}"/>
          </ac:spMkLst>
        </pc:spChg>
      </pc:sldChg>
    </pc:docChg>
  </pc:docChgLst>
  <pc:docChgLst>
    <pc:chgData name="Petra Salonen" userId="S::petra.salonen@fafi.fi::2569290e-1296-4844-ba1a-71366752ce8d" providerId="AD" clId="Web-{B962D991-1E8C-DE40-9FA3-99ED364A6ED9}"/>
    <pc:docChg chg="modSld">
      <pc:chgData name="Petra Salonen" userId="S::petra.salonen@fafi.fi::2569290e-1296-4844-ba1a-71366752ce8d" providerId="AD" clId="Web-{B962D991-1E8C-DE40-9FA3-99ED364A6ED9}" dt="2022-05-13T12:46:06.559" v="157" actId="20577"/>
      <pc:docMkLst>
        <pc:docMk/>
      </pc:docMkLst>
      <pc:sldChg chg="modSp">
        <pc:chgData name="Petra Salonen" userId="S::petra.salonen@fafi.fi::2569290e-1296-4844-ba1a-71366752ce8d" providerId="AD" clId="Web-{B962D991-1E8C-DE40-9FA3-99ED364A6ED9}" dt="2022-05-13T12:35:34.729" v="33" actId="20577"/>
        <pc:sldMkLst>
          <pc:docMk/>
          <pc:sldMk cId="0" sldId="261"/>
        </pc:sldMkLst>
        <pc:spChg chg="mod">
          <ac:chgData name="Petra Salonen" userId="S::petra.salonen@fafi.fi::2569290e-1296-4844-ba1a-71366752ce8d" providerId="AD" clId="Web-{B962D991-1E8C-DE40-9FA3-99ED364A6ED9}" dt="2022-05-13T12:35:34.729" v="33" actId="20577"/>
          <ac:spMkLst>
            <pc:docMk/>
            <pc:sldMk cId="0" sldId="261"/>
            <ac:spMk id="3" creationId="{7658DDBC-0016-4F07-811F-B7C576F8B2D4}"/>
          </ac:spMkLst>
        </pc:spChg>
      </pc:sldChg>
      <pc:sldChg chg="modSp">
        <pc:chgData name="Petra Salonen" userId="S::petra.salonen@fafi.fi::2569290e-1296-4844-ba1a-71366752ce8d" providerId="AD" clId="Web-{B962D991-1E8C-DE40-9FA3-99ED364A6ED9}" dt="2022-05-13T12:32:06.891" v="4" actId="20577"/>
        <pc:sldMkLst>
          <pc:docMk/>
          <pc:sldMk cId="3121267829" sldId="272"/>
        </pc:sldMkLst>
        <pc:spChg chg="mod">
          <ac:chgData name="Petra Salonen" userId="S::petra.salonen@fafi.fi::2569290e-1296-4844-ba1a-71366752ce8d" providerId="AD" clId="Web-{B962D991-1E8C-DE40-9FA3-99ED364A6ED9}" dt="2022-05-13T12:32:06.891" v="4" actId="20577"/>
          <ac:spMkLst>
            <pc:docMk/>
            <pc:sldMk cId="3121267829" sldId="272"/>
            <ac:spMk id="8" creationId="{8C27CF15-4262-9CCD-CCC8-C11CDF067539}"/>
          </ac:spMkLst>
        </pc:spChg>
      </pc:sldChg>
      <pc:sldChg chg="modSp">
        <pc:chgData name="Petra Salonen" userId="S::petra.salonen@fafi.fi::2569290e-1296-4844-ba1a-71366752ce8d" providerId="AD" clId="Web-{B962D991-1E8C-DE40-9FA3-99ED364A6ED9}" dt="2022-05-13T12:41:01.762" v="59" actId="20577"/>
        <pc:sldMkLst>
          <pc:docMk/>
          <pc:sldMk cId="380344941" sldId="273"/>
        </pc:sldMkLst>
        <pc:spChg chg="mod">
          <ac:chgData name="Petra Salonen" userId="S::petra.salonen@fafi.fi::2569290e-1296-4844-ba1a-71366752ce8d" providerId="AD" clId="Web-{B962D991-1E8C-DE40-9FA3-99ED364A6ED9}" dt="2022-05-13T12:41:01.762" v="59" actId="20577"/>
          <ac:spMkLst>
            <pc:docMk/>
            <pc:sldMk cId="380344941" sldId="273"/>
            <ac:spMk id="2" creationId="{25453E91-8ECC-4A54-94FC-35822D3394B4}"/>
          </ac:spMkLst>
        </pc:spChg>
      </pc:sldChg>
      <pc:sldChg chg="modSp">
        <pc:chgData name="Petra Salonen" userId="S::petra.salonen@fafi.fi::2569290e-1296-4844-ba1a-71366752ce8d" providerId="AD" clId="Web-{B962D991-1E8C-DE40-9FA3-99ED364A6ED9}" dt="2022-05-13T12:46:06.559" v="157" actId="20577"/>
        <pc:sldMkLst>
          <pc:docMk/>
          <pc:sldMk cId="688290103" sldId="274"/>
        </pc:sldMkLst>
        <pc:spChg chg="mod">
          <ac:chgData name="Petra Salonen" userId="S::petra.salonen@fafi.fi::2569290e-1296-4844-ba1a-71366752ce8d" providerId="AD" clId="Web-{B962D991-1E8C-DE40-9FA3-99ED364A6ED9}" dt="2022-05-13T12:46:06.559" v="157" actId="20577"/>
          <ac:spMkLst>
            <pc:docMk/>
            <pc:sldMk cId="688290103" sldId="274"/>
            <ac:spMk id="2" creationId="{D88D75C8-4FB9-1B82-1571-E42E4D0721B7}"/>
          </ac:spMkLst>
        </pc:spChg>
      </pc:sldChg>
      <pc:sldChg chg="modSp">
        <pc:chgData name="Petra Salonen" userId="S::petra.salonen@fafi.fi::2569290e-1296-4844-ba1a-71366752ce8d" providerId="AD" clId="Web-{B962D991-1E8C-DE40-9FA3-99ED364A6ED9}" dt="2022-05-13T12:37:02.515" v="37" actId="20577"/>
        <pc:sldMkLst>
          <pc:docMk/>
          <pc:sldMk cId="1490721455" sldId="275"/>
        </pc:sldMkLst>
        <pc:spChg chg="mod">
          <ac:chgData name="Petra Salonen" userId="S::petra.salonen@fafi.fi::2569290e-1296-4844-ba1a-71366752ce8d" providerId="AD" clId="Web-{B962D991-1E8C-DE40-9FA3-99ED364A6ED9}" dt="2022-05-13T12:37:02.515" v="37" actId="20577"/>
          <ac:spMkLst>
            <pc:docMk/>
            <pc:sldMk cId="1490721455" sldId="275"/>
            <ac:spMk id="2" creationId="{28093EA4-6BD5-5264-5A49-2B916CD58627}"/>
          </ac:spMkLst>
        </pc:spChg>
      </pc:sldChg>
      <pc:sldChg chg="modSp">
        <pc:chgData name="Petra Salonen" userId="S::petra.salonen@fafi.fi::2569290e-1296-4844-ba1a-71366752ce8d" providerId="AD" clId="Web-{B962D991-1E8C-DE40-9FA3-99ED364A6ED9}" dt="2022-05-13T12:34:44.899" v="32" actId="20577"/>
        <pc:sldMkLst>
          <pc:docMk/>
          <pc:sldMk cId="2879520129" sldId="277"/>
        </pc:sldMkLst>
        <pc:spChg chg="mod">
          <ac:chgData name="Petra Salonen" userId="S::petra.salonen@fafi.fi::2569290e-1296-4844-ba1a-71366752ce8d" providerId="AD" clId="Web-{B962D991-1E8C-DE40-9FA3-99ED364A6ED9}" dt="2022-05-13T12:34:44.899" v="32" actId="20577"/>
          <ac:spMkLst>
            <pc:docMk/>
            <pc:sldMk cId="2879520129" sldId="277"/>
            <ac:spMk id="2" creationId="{9554E71A-5DB0-F5B8-566C-F717F3439C79}"/>
          </ac:spMkLst>
        </pc:spChg>
      </pc:sldChg>
      <pc:sldChg chg="modSp">
        <pc:chgData name="Petra Salonen" userId="S::petra.salonen@fafi.fi::2569290e-1296-4844-ba1a-71366752ce8d" providerId="AD" clId="Web-{B962D991-1E8C-DE40-9FA3-99ED364A6ED9}" dt="2022-05-13T12:40:24.369" v="48" actId="14100"/>
        <pc:sldMkLst>
          <pc:docMk/>
          <pc:sldMk cId="2425859769" sldId="278"/>
        </pc:sldMkLst>
        <pc:spChg chg="mod">
          <ac:chgData name="Petra Salonen" userId="S::petra.salonen@fafi.fi::2569290e-1296-4844-ba1a-71366752ce8d" providerId="AD" clId="Web-{B962D991-1E8C-DE40-9FA3-99ED364A6ED9}" dt="2022-05-13T12:40:24.369" v="48" actId="14100"/>
          <ac:spMkLst>
            <pc:docMk/>
            <pc:sldMk cId="2425859769" sldId="278"/>
            <ac:spMk id="3" creationId="{7D5279AD-C094-6238-7678-578FA503A2A3}"/>
          </ac:spMkLst>
        </pc:spChg>
      </pc:sldChg>
      <pc:sldChg chg="addSp delSp modSp">
        <pc:chgData name="Petra Salonen" userId="S::petra.salonen@fafi.fi::2569290e-1296-4844-ba1a-71366752ce8d" providerId="AD" clId="Web-{B962D991-1E8C-DE40-9FA3-99ED364A6ED9}" dt="2022-05-13T12:45:00.759" v="132" actId="20577"/>
        <pc:sldMkLst>
          <pc:docMk/>
          <pc:sldMk cId="2490424302" sldId="282"/>
        </pc:sldMkLst>
        <pc:spChg chg="add mod">
          <ac:chgData name="Petra Salonen" userId="S::petra.salonen@fafi.fi::2569290e-1296-4844-ba1a-71366752ce8d" providerId="AD" clId="Web-{B962D991-1E8C-DE40-9FA3-99ED364A6ED9}" dt="2022-05-13T12:45:00.759" v="132" actId="20577"/>
          <ac:spMkLst>
            <pc:docMk/>
            <pc:sldMk cId="2490424302" sldId="282"/>
            <ac:spMk id="3" creationId="{24B35815-40C0-9433-ECB2-85005C1F47CF}"/>
          </ac:spMkLst>
        </pc:spChg>
        <pc:spChg chg="add del mod">
          <ac:chgData name="Petra Salonen" userId="S::petra.salonen@fafi.fi::2569290e-1296-4844-ba1a-71366752ce8d" providerId="AD" clId="Web-{B962D991-1E8C-DE40-9FA3-99ED364A6ED9}" dt="2022-05-13T12:43:41.817" v="63"/>
          <ac:spMkLst>
            <pc:docMk/>
            <pc:sldMk cId="2490424302" sldId="282"/>
            <ac:spMk id="4" creationId="{D6528216-6CCB-3C1C-3139-324476222A8D}"/>
          </ac:spMkLst>
        </pc:spChg>
      </pc:sldChg>
    </pc:docChg>
  </pc:docChgLst>
  <pc:docChgLst>
    <pc:chgData name="Ilona Vuori" userId="S::ilona.vuori@fafi.fi::080ccff9-b5c3-45a1-96cb-d98231a5d634" providerId="AD" clId="Web-{0E587CEF-3B3E-45D2-81F0-764A51BD2B41}"/>
    <pc:docChg chg="modSld">
      <pc:chgData name="Ilona Vuori" userId="S::ilona.vuori@fafi.fi::080ccff9-b5c3-45a1-96cb-d98231a5d634" providerId="AD" clId="Web-{0E587CEF-3B3E-45D2-81F0-764A51BD2B41}" dt="2022-06-14T11:43:34.636" v="381" actId="20577"/>
      <pc:docMkLst>
        <pc:docMk/>
      </pc:docMkLst>
      <pc:sldChg chg="delSp modSp">
        <pc:chgData name="Ilona Vuori" userId="S::ilona.vuori@fafi.fi::080ccff9-b5c3-45a1-96cb-d98231a5d634" providerId="AD" clId="Web-{0E587CEF-3B3E-45D2-81F0-764A51BD2B41}" dt="2022-06-14T11:39:34.270" v="276" actId="20577"/>
        <pc:sldMkLst>
          <pc:docMk/>
          <pc:sldMk cId="0" sldId="261"/>
        </pc:sldMkLst>
        <pc:spChg chg="mod">
          <ac:chgData name="Ilona Vuori" userId="S::ilona.vuori@fafi.fi::080ccff9-b5c3-45a1-96cb-d98231a5d634" providerId="AD" clId="Web-{0E587CEF-3B3E-45D2-81F0-764A51BD2B41}" dt="2022-06-14T11:33:42.965" v="153" actId="20577"/>
          <ac:spMkLst>
            <pc:docMk/>
            <pc:sldMk cId="0" sldId="261"/>
            <ac:spMk id="2" creationId="{CB37D00B-C801-33C0-E719-634B22A59200}"/>
          </ac:spMkLst>
        </pc:spChg>
        <pc:spChg chg="mod">
          <ac:chgData name="Ilona Vuori" userId="S::ilona.vuori@fafi.fi::080ccff9-b5c3-45a1-96cb-d98231a5d634" providerId="AD" clId="Web-{0E587CEF-3B3E-45D2-81F0-764A51BD2B41}" dt="2022-06-14T11:39:34.270" v="276" actId="20577"/>
          <ac:spMkLst>
            <pc:docMk/>
            <pc:sldMk cId="0" sldId="261"/>
            <ac:spMk id="3" creationId="{7658DDBC-0016-4F07-811F-B7C576F8B2D4}"/>
          </ac:spMkLst>
        </pc:spChg>
        <pc:spChg chg="del mod">
          <ac:chgData name="Ilona Vuori" userId="S::ilona.vuori@fafi.fi::080ccff9-b5c3-45a1-96cb-d98231a5d634" providerId="AD" clId="Web-{0E587CEF-3B3E-45D2-81F0-764A51BD2B41}" dt="2022-06-14T11:36:42.219" v="213"/>
          <ac:spMkLst>
            <pc:docMk/>
            <pc:sldMk cId="0" sldId="261"/>
            <ac:spMk id="10" creationId="{966ADF73-A771-8BC3-2FD0-4671B4666B4E}"/>
          </ac:spMkLst>
        </pc:spChg>
        <pc:picChg chg="mod">
          <ac:chgData name="Ilona Vuori" userId="S::ilona.vuori@fafi.fi::080ccff9-b5c3-45a1-96cb-d98231a5d634" providerId="AD" clId="Web-{0E587CEF-3B3E-45D2-81F0-764A51BD2B41}" dt="2022-06-14T11:30:55.101" v="137" actId="1076"/>
          <ac:picMkLst>
            <pc:docMk/>
            <pc:sldMk cId="0" sldId="261"/>
            <ac:picMk id="9" creationId="{6F0B5426-72B5-15F0-1CA2-8F22D9D8DBB4}"/>
          </ac:picMkLst>
        </pc:picChg>
      </pc:sldChg>
      <pc:sldChg chg="modSp">
        <pc:chgData name="Ilona Vuori" userId="S::ilona.vuori@fafi.fi::080ccff9-b5c3-45a1-96cb-d98231a5d634" providerId="AD" clId="Web-{0E587CEF-3B3E-45D2-81F0-764A51BD2B41}" dt="2022-06-14T11:43:34.636" v="381" actId="20577"/>
        <pc:sldMkLst>
          <pc:docMk/>
          <pc:sldMk cId="1490721455" sldId="275"/>
        </pc:sldMkLst>
        <pc:spChg chg="mod">
          <ac:chgData name="Ilona Vuori" userId="S::ilona.vuori@fafi.fi::080ccff9-b5c3-45a1-96cb-d98231a5d634" providerId="AD" clId="Web-{0E587CEF-3B3E-45D2-81F0-764A51BD2B41}" dt="2022-06-14T11:43:34.636" v="381" actId="20577"/>
          <ac:spMkLst>
            <pc:docMk/>
            <pc:sldMk cId="1490721455" sldId="275"/>
            <ac:spMk id="9" creationId="{F23CF22E-BC84-08EA-1A11-A518F50AF17D}"/>
          </ac:spMkLst>
        </pc:spChg>
      </pc:sldChg>
      <pc:sldChg chg="modSp">
        <pc:chgData name="Ilona Vuori" userId="S::ilona.vuori@fafi.fi::080ccff9-b5c3-45a1-96cb-d98231a5d634" providerId="AD" clId="Web-{0E587CEF-3B3E-45D2-81F0-764A51BD2B41}" dt="2022-06-14T11:40:57.601" v="280" actId="20577"/>
        <pc:sldMkLst>
          <pc:docMk/>
          <pc:sldMk cId="1492398728" sldId="283"/>
        </pc:sldMkLst>
        <pc:spChg chg="mod">
          <ac:chgData name="Ilona Vuori" userId="S::ilona.vuori@fafi.fi::080ccff9-b5c3-45a1-96cb-d98231a5d634" providerId="AD" clId="Web-{0E587CEF-3B3E-45D2-81F0-764A51BD2B41}" dt="2022-06-14T11:40:57.601" v="280" actId="20577"/>
          <ac:spMkLst>
            <pc:docMk/>
            <pc:sldMk cId="1492398728" sldId="283"/>
            <ac:spMk id="3" creationId="{86907F4A-1A67-6B69-03FB-155974E15F94}"/>
          </ac:spMkLst>
        </pc:spChg>
      </pc:sldChg>
    </pc:docChg>
  </pc:docChgLst>
  <pc:docChgLst>
    <pc:chgData name="Ilona Vuori" userId="S::ilona.vuori@fafi.fi::080ccff9-b5c3-45a1-96cb-d98231a5d634" providerId="AD" clId="Web-{9C61C580-424D-47DD-A438-5BF3F403A796}"/>
    <pc:docChg chg="modSld">
      <pc:chgData name="Ilona Vuori" userId="S::ilona.vuori@fafi.fi::080ccff9-b5c3-45a1-96cb-d98231a5d634" providerId="AD" clId="Web-{9C61C580-424D-47DD-A438-5BF3F403A796}" dt="2022-06-22T12:44:36.284" v="3" actId="20577"/>
      <pc:docMkLst>
        <pc:docMk/>
      </pc:docMkLst>
      <pc:sldChg chg="modSp">
        <pc:chgData name="Ilona Vuori" userId="S::ilona.vuori@fafi.fi::080ccff9-b5c3-45a1-96cb-d98231a5d634" providerId="AD" clId="Web-{9C61C580-424D-47DD-A438-5BF3F403A796}" dt="2022-06-22T12:44:36.284" v="3" actId="20577"/>
        <pc:sldMkLst>
          <pc:docMk/>
          <pc:sldMk cId="0" sldId="261"/>
        </pc:sldMkLst>
        <pc:spChg chg="mod">
          <ac:chgData name="Ilona Vuori" userId="S::ilona.vuori@fafi.fi::080ccff9-b5c3-45a1-96cb-d98231a5d634" providerId="AD" clId="Web-{9C61C580-424D-47DD-A438-5BF3F403A796}" dt="2022-06-22T12:44:36.284" v="3" actId="20577"/>
          <ac:spMkLst>
            <pc:docMk/>
            <pc:sldMk cId="0" sldId="261"/>
            <ac:spMk id="3" creationId="{7658DDBC-0016-4F07-811F-B7C576F8B2D4}"/>
          </ac:spMkLst>
        </pc:spChg>
      </pc:sldChg>
    </pc:docChg>
  </pc:docChgLst>
  <pc:docChgLst>
    <pc:chgData name="Petra Salonen" userId="S::petra.salonen@fafi.fi::2569290e-1296-4844-ba1a-71366752ce8d" providerId="AD" clId="Web-{25102F84-8C35-5630-8928-5398968A3558}"/>
    <pc:docChg chg="modSld">
      <pc:chgData name="Petra Salonen" userId="S::petra.salonen@fafi.fi::2569290e-1296-4844-ba1a-71366752ce8d" providerId="AD" clId="Web-{25102F84-8C35-5630-8928-5398968A3558}" dt="2022-05-19T07:41:23.185" v="11" actId="1076"/>
      <pc:docMkLst>
        <pc:docMk/>
      </pc:docMkLst>
      <pc:sldChg chg="modSp">
        <pc:chgData name="Petra Salonen" userId="S::petra.salonen@fafi.fi::2569290e-1296-4844-ba1a-71366752ce8d" providerId="AD" clId="Web-{25102F84-8C35-5630-8928-5398968A3558}" dt="2022-05-19T07:41:23.185" v="11" actId="1076"/>
        <pc:sldMkLst>
          <pc:docMk/>
          <pc:sldMk cId="0" sldId="261"/>
        </pc:sldMkLst>
        <pc:spChg chg="mod">
          <ac:chgData name="Petra Salonen" userId="S::petra.salonen@fafi.fi::2569290e-1296-4844-ba1a-71366752ce8d" providerId="AD" clId="Web-{25102F84-8C35-5630-8928-5398968A3558}" dt="2022-05-19T07:41:23.185" v="11" actId="1076"/>
          <ac:spMkLst>
            <pc:docMk/>
            <pc:sldMk cId="0" sldId="261"/>
            <ac:spMk id="10" creationId="{966ADF73-A771-8BC3-2FD0-4671B4666B4E}"/>
          </ac:spMkLst>
        </pc:spChg>
      </pc:sldChg>
      <pc:sldChg chg="modSp">
        <pc:chgData name="Petra Salonen" userId="S::petra.salonen@fafi.fi::2569290e-1296-4844-ba1a-71366752ce8d" providerId="AD" clId="Web-{25102F84-8C35-5630-8928-5398968A3558}" dt="2022-05-19T07:40:39.356" v="9" actId="20577"/>
        <pc:sldMkLst>
          <pc:docMk/>
          <pc:sldMk cId="2879520129" sldId="277"/>
        </pc:sldMkLst>
        <pc:spChg chg="mod">
          <ac:chgData name="Petra Salonen" userId="S::petra.salonen@fafi.fi::2569290e-1296-4844-ba1a-71366752ce8d" providerId="AD" clId="Web-{25102F84-8C35-5630-8928-5398968A3558}" dt="2022-05-19T07:40:39.356" v="9" actId="20577"/>
          <ac:spMkLst>
            <pc:docMk/>
            <pc:sldMk cId="2879520129" sldId="277"/>
            <ac:spMk id="2" creationId="{9554E71A-5DB0-F5B8-566C-F717F3439C79}"/>
          </ac:spMkLst>
        </pc:spChg>
      </pc:sldChg>
    </pc:docChg>
  </pc:docChgLst>
  <pc:docChgLst>
    <pc:chgData name="Petra Salonen" userId="2569290e-1296-4844-ba1a-71366752ce8d" providerId="ADAL" clId="{860704AE-A443-4517-B402-67E3493EDDB0}"/>
    <pc:docChg chg="undo custSel addSld delSld modSld sldOrd">
      <pc:chgData name="Petra Salonen" userId="2569290e-1296-4844-ba1a-71366752ce8d" providerId="ADAL" clId="{860704AE-A443-4517-B402-67E3493EDDB0}" dt="2022-05-11T11:22:15.772" v="4985" actId="20577"/>
      <pc:docMkLst>
        <pc:docMk/>
      </pc:docMkLst>
      <pc:sldChg chg="modSp mod">
        <pc:chgData name="Petra Salonen" userId="2569290e-1296-4844-ba1a-71366752ce8d" providerId="ADAL" clId="{860704AE-A443-4517-B402-67E3493EDDB0}" dt="2022-05-06T09:25:04.613" v="541" actId="20577"/>
        <pc:sldMkLst>
          <pc:docMk/>
          <pc:sldMk cId="0" sldId="256"/>
        </pc:sldMkLst>
        <pc:spChg chg="mod">
          <ac:chgData name="Petra Salonen" userId="2569290e-1296-4844-ba1a-71366752ce8d" providerId="ADAL" clId="{860704AE-A443-4517-B402-67E3493EDDB0}" dt="2022-05-06T09:25:04.613" v="541" actId="20577"/>
          <ac:spMkLst>
            <pc:docMk/>
            <pc:sldMk cId="0" sldId="256"/>
            <ac:spMk id="3" creationId="{E41CB879-34F3-F4DB-DE2A-5EAD91DBCB78}"/>
          </ac:spMkLst>
        </pc:spChg>
      </pc:sldChg>
      <pc:sldChg chg="addSp delSp modSp mod ord">
        <pc:chgData name="Petra Salonen" userId="2569290e-1296-4844-ba1a-71366752ce8d" providerId="ADAL" clId="{860704AE-A443-4517-B402-67E3493EDDB0}" dt="2022-05-11T09:39:09.821" v="2235" actId="207"/>
        <pc:sldMkLst>
          <pc:docMk/>
          <pc:sldMk cId="0" sldId="261"/>
        </pc:sldMkLst>
        <pc:spChg chg="add mod">
          <ac:chgData name="Petra Salonen" userId="2569290e-1296-4844-ba1a-71366752ce8d" providerId="ADAL" clId="{860704AE-A443-4517-B402-67E3493EDDB0}" dt="2022-05-11T09:39:09.821" v="2235" actId="207"/>
          <ac:spMkLst>
            <pc:docMk/>
            <pc:sldMk cId="0" sldId="261"/>
            <ac:spMk id="2" creationId="{CB37D00B-C801-33C0-E719-634B22A59200}"/>
          </ac:spMkLst>
        </pc:spChg>
        <pc:spChg chg="add mod">
          <ac:chgData name="Petra Salonen" userId="2569290e-1296-4844-ba1a-71366752ce8d" providerId="ADAL" clId="{860704AE-A443-4517-B402-67E3493EDDB0}" dt="2022-05-11T09:38:30.153" v="2228" actId="20577"/>
          <ac:spMkLst>
            <pc:docMk/>
            <pc:sldMk cId="0" sldId="261"/>
            <ac:spMk id="3" creationId="{7658DDBC-0016-4F07-811F-B7C576F8B2D4}"/>
          </ac:spMkLst>
        </pc:spChg>
        <pc:spChg chg="add del mod">
          <ac:chgData name="Petra Salonen" userId="2569290e-1296-4844-ba1a-71366752ce8d" providerId="ADAL" clId="{860704AE-A443-4517-B402-67E3493EDDB0}" dt="2022-05-06T07:39:27.751" v="117" actId="478"/>
          <ac:spMkLst>
            <pc:docMk/>
            <pc:sldMk cId="0" sldId="261"/>
            <ac:spMk id="3" creationId="{E801DC0F-1EC7-5EE9-B063-51711CF8EA4E}"/>
          </ac:spMkLst>
        </pc:spChg>
        <pc:spChg chg="add del mod">
          <ac:chgData name="Petra Salonen" userId="2569290e-1296-4844-ba1a-71366752ce8d" providerId="ADAL" clId="{860704AE-A443-4517-B402-67E3493EDDB0}" dt="2022-05-06T07:39:25.257" v="116" actId="478"/>
          <ac:spMkLst>
            <pc:docMk/>
            <pc:sldMk cId="0" sldId="261"/>
            <ac:spMk id="5" creationId="{871108AE-03C1-EA68-D2B1-C083CBBAC5BA}"/>
          </ac:spMkLst>
        </pc:spChg>
        <pc:spChg chg="add mod">
          <ac:chgData name="Petra Salonen" userId="2569290e-1296-4844-ba1a-71366752ce8d" providerId="ADAL" clId="{860704AE-A443-4517-B402-67E3493EDDB0}" dt="2022-05-06T09:13:07.264" v="318" actId="14100"/>
          <ac:spMkLst>
            <pc:docMk/>
            <pc:sldMk cId="0" sldId="261"/>
            <ac:spMk id="10" creationId="{966ADF73-A771-8BC3-2FD0-4671B4666B4E}"/>
          </ac:spMkLst>
        </pc:spChg>
        <pc:spChg chg="del mod">
          <ac:chgData name="Petra Salonen" userId="2569290e-1296-4844-ba1a-71366752ce8d" providerId="ADAL" clId="{860704AE-A443-4517-B402-67E3493EDDB0}" dt="2022-05-06T07:39:23.843" v="115" actId="478"/>
          <ac:spMkLst>
            <pc:docMk/>
            <pc:sldMk cId="0" sldId="261"/>
            <ac:spMk id="220" creationId="{00000000-0000-0000-0000-000000000000}"/>
          </ac:spMkLst>
        </pc:spChg>
        <pc:spChg chg="del">
          <ac:chgData name="Petra Salonen" userId="2569290e-1296-4844-ba1a-71366752ce8d" providerId="ADAL" clId="{860704AE-A443-4517-B402-67E3493EDDB0}" dt="2022-05-06T07:39:21.168" v="113" actId="478"/>
          <ac:spMkLst>
            <pc:docMk/>
            <pc:sldMk cId="0" sldId="261"/>
            <ac:spMk id="221" creationId="{00000000-0000-0000-0000-000000000000}"/>
          </ac:spMkLst>
        </pc:spChg>
        <pc:picChg chg="add mod">
          <ac:chgData name="Petra Salonen" userId="2569290e-1296-4844-ba1a-71366752ce8d" providerId="ADAL" clId="{860704AE-A443-4517-B402-67E3493EDDB0}" dt="2022-05-06T07:54:24.973" v="144" actId="14100"/>
          <ac:picMkLst>
            <pc:docMk/>
            <pc:sldMk cId="0" sldId="261"/>
            <ac:picMk id="7" creationId="{A782A208-5D28-51A5-2DAF-56685A828F9B}"/>
          </ac:picMkLst>
        </pc:picChg>
        <pc:picChg chg="add mod">
          <ac:chgData name="Petra Salonen" userId="2569290e-1296-4844-ba1a-71366752ce8d" providerId="ADAL" clId="{860704AE-A443-4517-B402-67E3493EDDB0}" dt="2022-05-06T07:54:22.618" v="143" actId="14100"/>
          <ac:picMkLst>
            <pc:docMk/>
            <pc:sldMk cId="0" sldId="261"/>
            <ac:picMk id="9" creationId="{6F0B5426-72B5-15F0-1CA2-8F22D9D8DBB4}"/>
          </ac:picMkLst>
        </pc:picChg>
      </pc:sldChg>
      <pc:sldChg chg="modSp mod">
        <pc:chgData name="Petra Salonen" userId="2569290e-1296-4844-ba1a-71366752ce8d" providerId="ADAL" clId="{860704AE-A443-4517-B402-67E3493EDDB0}" dt="2022-05-11T09:20:09.837" v="1478" actId="20577"/>
        <pc:sldMkLst>
          <pc:docMk/>
          <pc:sldMk cId="0" sldId="263"/>
        </pc:sldMkLst>
        <pc:spChg chg="mod">
          <ac:chgData name="Petra Salonen" userId="2569290e-1296-4844-ba1a-71366752ce8d" providerId="ADAL" clId="{860704AE-A443-4517-B402-67E3493EDDB0}" dt="2022-05-11T09:20:09.837" v="1478" actId="20577"/>
          <ac:spMkLst>
            <pc:docMk/>
            <pc:sldMk cId="0" sldId="263"/>
            <ac:spMk id="239" creationId="{00000000-0000-0000-0000-000000000000}"/>
          </ac:spMkLst>
        </pc:spChg>
      </pc:sldChg>
      <pc:sldChg chg="addSp delSp modSp mod">
        <pc:chgData name="Petra Salonen" userId="2569290e-1296-4844-ba1a-71366752ce8d" providerId="ADAL" clId="{860704AE-A443-4517-B402-67E3493EDDB0}" dt="2022-05-11T10:22:07.777" v="4457" actId="20577"/>
        <pc:sldMkLst>
          <pc:docMk/>
          <pc:sldMk cId="0" sldId="264"/>
        </pc:sldMkLst>
        <pc:spChg chg="add mod">
          <ac:chgData name="Petra Salonen" userId="2569290e-1296-4844-ba1a-71366752ce8d" providerId="ADAL" clId="{860704AE-A443-4517-B402-67E3493EDDB0}" dt="2022-05-11T10:22:07.777" v="4457" actId="20577"/>
          <ac:spMkLst>
            <pc:docMk/>
            <pc:sldMk cId="0" sldId="264"/>
            <ac:spMk id="2" creationId="{D7B31423-5F1D-3BB8-5E1C-1B12ED5A5919}"/>
          </ac:spMkLst>
        </pc:spChg>
        <pc:spChg chg="add del mod">
          <ac:chgData name="Petra Salonen" userId="2569290e-1296-4844-ba1a-71366752ce8d" providerId="ADAL" clId="{860704AE-A443-4517-B402-67E3493EDDB0}" dt="2022-05-06T08:17:48.154" v="183" actId="478"/>
          <ac:spMkLst>
            <pc:docMk/>
            <pc:sldMk cId="0" sldId="264"/>
            <ac:spMk id="3" creationId="{A5E39C6A-BB95-4D6F-110F-79EEDCC8BBF1}"/>
          </ac:spMkLst>
        </pc:spChg>
        <pc:spChg chg="del">
          <ac:chgData name="Petra Salonen" userId="2569290e-1296-4844-ba1a-71366752ce8d" providerId="ADAL" clId="{860704AE-A443-4517-B402-67E3493EDDB0}" dt="2022-05-06T08:17:44.600" v="181" actId="478"/>
          <ac:spMkLst>
            <pc:docMk/>
            <pc:sldMk cId="0" sldId="264"/>
            <ac:spMk id="247" creationId="{00000000-0000-0000-0000-000000000000}"/>
          </ac:spMkLst>
        </pc:spChg>
        <pc:picChg chg="add mod">
          <ac:chgData name="Petra Salonen" userId="2569290e-1296-4844-ba1a-71366752ce8d" providerId="ADAL" clId="{860704AE-A443-4517-B402-67E3493EDDB0}" dt="2022-05-11T10:08:49.212" v="3804" actId="14100"/>
          <ac:picMkLst>
            <pc:docMk/>
            <pc:sldMk cId="0" sldId="264"/>
            <ac:picMk id="5" creationId="{9C23ECC7-2B10-A6AD-4628-313AD8E9AF45}"/>
          </ac:picMkLst>
        </pc:picChg>
        <pc:picChg chg="add mod">
          <ac:chgData name="Petra Salonen" userId="2569290e-1296-4844-ba1a-71366752ce8d" providerId="ADAL" clId="{860704AE-A443-4517-B402-67E3493EDDB0}" dt="2022-05-06T08:21:32.176" v="190" actId="1076"/>
          <ac:picMkLst>
            <pc:docMk/>
            <pc:sldMk cId="0" sldId="264"/>
            <ac:picMk id="7" creationId="{F6799130-16FF-4198-BF70-6C877C66D44D}"/>
          </ac:picMkLst>
        </pc:picChg>
        <pc:picChg chg="add mod">
          <ac:chgData name="Petra Salonen" userId="2569290e-1296-4844-ba1a-71366752ce8d" providerId="ADAL" clId="{860704AE-A443-4517-B402-67E3493EDDB0}" dt="2022-05-11T10:08:59.392" v="3806" actId="14100"/>
          <ac:picMkLst>
            <pc:docMk/>
            <pc:sldMk cId="0" sldId="264"/>
            <ac:picMk id="9" creationId="{D12E9292-3485-20AA-0384-B3A536C1999A}"/>
          </ac:picMkLst>
        </pc:picChg>
      </pc:sldChg>
      <pc:sldChg chg="del">
        <pc:chgData name="Petra Salonen" userId="2569290e-1296-4844-ba1a-71366752ce8d" providerId="ADAL" clId="{860704AE-A443-4517-B402-67E3493EDDB0}" dt="2022-05-06T09:14:23.842" v="334" actId="47"/>
        <pc:sldMkLst>
          <pc:docMk/>
          <pc:sldMk cId="0" sldId="266"/>
        </pc:sldMkLst>
      </pc:sldChg>
      <pc:sldChg chg="modSp del mod ord">
        <pc:chgData name="Petra Salonen" userId="2569290e-1296-4844-ba1a-71366752ce8d" providerId="ADAL" clId="{860704AE-A443-4517-B402-67E3493EDDB0}" dt="2022-05-11T11:11:21.082" v="4746" actId="47"/>
        <pc:sldMkLst>
          <pc:docMk/>
          <pc:sldMk cId="0" sldId="269"/>
        </pc:sldMkLst>
        <pc:spChg chg="mod">
          <ac:chgData name="Petra Salonen" userId="2569290e-1296-4844-ba1a-71366752ce8d" providerId="ADAL" clId="{860704AE-A443-4517-B402-67E3493EDDB0}" dt="2022-05-06T09:14:40.580" v="339" actId="122"/>
          <ac:spMkLst>
            <pc:docMk/>
            <pc:sldMk cId="0" sldId="269"/>
            <ac:spMk id="295" creationId="{00000000-0000-0000-0000-000000000000}"/>
          </ac:spMkLst>
        </pc:spChg>
      </pc:sldChg>
      <pc:sldChg chg="addSp modSp mod">
        <pc:chgData name="Petra Salonen" userId="2569290e-1296-4844-ba1a-71366752ce8d" providerId="ADAL" clId="{860704AE-A443-4517-B402-67E3493EDDB0}" dt="2022-05-11T09:24:58.394" v="1740" actId="20577"/>
        <pc:sldMkLst>
          <pc:docMk/>
          <pc:sldMk cId="1684158031" sldId="270"/>
        </pc:sldMkLst>
        <pc:spChg chg="mod">
          <ac:chgData name="Petra Salonen" userId="2569290e-1296-4844-ba1a-71366752ce8d" providerId="ADAL" clId="{860704AE-A443-4517-B402-67E3493EDDB0}" dt="2022-05-11T09:24:58.394" v="1740" actId="20577"/>
          <ac:spMkLst>
            <pc:docMk/>
            <pc:sldMk cId="1684158031" sldId="270"/>
            <ac:spMk id="239" creationId="{00000000-0000-0000-0000-000000000000}"/>
          </ac:spMkLst>
        </pc:spChg>
        <pc:picChg chg="add mod">
          <ac:chgData name="Petra Salonen" userId="2569290e-1296-4844-ba1a-71366752ce8d" providerId="ADAL" clId="{860704AE-A443-4517-B402-67E3493EDDB0}" dt="2022-05-06T09:17:01.370" v="342" actId="1076"/>
          <ac:picMkLst>
            <pc:docMk/>
            <pc:sldMk cId="1684158031" sldId="270"/>
            <ac:picMk id="3" creationId="{75B5BC22-D2DC-533B-E905-2929F3D5DC62}"/>
          </ac:picMkLst>
        </pc:picChg>
      </pc:sldChg>
      <pc:sldChg chg="addSp delSp modSp mod">
        <pc:chgData name="Petra Salonen" userId="2569290e-1296-4844-ba1a-71366752ce8d" providerId="ADAL" clId="{860704AE-A443-4517-B402-67E3493EDDB0}" dt="2022-05-11T09:34:24.053" v="2025" actId="20577"/>
        <pc:sldMkLst>
          <pc:docMk/>
          <pc:sldMk cId="3393934643" sldId="271"/>
        </pc:sldMkLst>
        <pc:spChg chg="add mod">
          <ac:chgData name="Petra Salonen" userId="2569290e-1296-4844-ba1a-71366752ce8d" providerId="ADAL" clId="{860704AE-A443-4517-B402-67E3493EDDB0}" dt="2022-05-11T09:34:24.053" v="2025" actId="20577"/>
          <ac:spMkLst>
            <pc:docMk/>
            <pc:sldMk cId="3393934643" sldId="271"/>
            <ac:spMk id="2" creationId="{B4BD71D1-85FF-5F7B-B7A0-9001E4FEC02D}"/>
          </ac:spMkLst>
        </pc:spChg>
        <pc:spChg chg="add del mod">
          <ac:chgData name="Petra Salonen" userId="2569290e-1296-4844-ba1a-71366752ce8d" providerId="ADAL" clId="{860704AE-A443-4517-B402-67E3493EDDB0}" dt="2022-05-06T07:28:16.226" v="1" actId="478"/>
          <ac:spMkLst>
            <pc:docMk/>
            <pc:sldMk cId="3393934643" sldId="271"/>
            <ac:spMk id="3" creationId="{FC71E8CA-9E39-E975-265E-567112B5F309}"/>
          </ac:spMkLst>
        </pc:spChg>
        <pc:spChg chg="add del mod">
          <ac:chgData name="Petra Salonen" userId="2569290e-1296-4844-ba1a-71366752ce8d" providerId="ADAL" clId="{860704AE-A443-4517-B402-67E3493EDDB0}" dt="2022-05-06T07:30:20.003" v="17"/>
          <ac:spMkLst>
            <pc:docMk/>
            <pc:sldMk cId="3393934643" sldId="271"/>
            <ac:spMk id="8" creationId="{38D40EA2-E790-95E0-CFDF-0E54C4C35609}"/>
          </ac:spMkLst>
        </pc:spChg>
        <pc:spChg chg="add mod">
          <ac:chgData name="Petra Salonen" userId="2569290e-1296-4844-ba1a-71366752ce8d" providerId="ADAL" clId="{860704AE-A443-4517-B402-67E3493EDDB0}" dt="2022-05-06T07:32:58.567" v="36" actId="1076"/>
          <ac:spMkLst>
            <pc:docMk/>
            <pc:sldMk cId="3393934643" sldId="271"/>
            <ac:spMk id="9" creationId="{AF13884E-862E-5BFC-8F9E-EDEC8A408931}"/>
          </ac:spMkLst>
        </pc:spChg>
        <pc:spChg chg="add del mod">
          <ac:chgData name="Petra Salonen" userId="2569290e-1296-4844-ba1a-71366752ce8d" providerId="ADAL" clId="{860704AE-A443-4517-B402-67E3493EDDB0}" dt="2022-05-06T07:31:52.466" v="26" actId="478"/>
          <ac:spMkLst>
            <pc:docMk/>
            <pc:sldMk cId="3393934643" sldId="271"/>
            <ac:spMk id="11" creationId="{44CFED4C-14F0-4DC0-471E-A111D0CF6C1A}"/>
          </ac:spMkLst>
        </pc:spChg>
        <pc:spChg chg="del">
          <ac:chgData name="Petra Salonen" userId="2569290e-1296-4844-ba1a-71366752ce8d" providerId="ADAL" clId="{860704AE-A443-4517-B402-67E3493EDDB0}" dt="2022-05-06T07:31:46.546" v="25" actId="478"/>
          <ac:spMkLst>
            <pc:docMk/>
            <pc:sldMk cId="3393934643" sldId="271"/>
            <ac:spMk id="238" creationId="{00000000-0000-0000-0000-000000000000}"/>
          </ac:spMkLst>
        </pc:spChg>
        <pc:spChg chg="del">
          <ac:chgData name="Petra Salonen" userId="2569290e-1296-4844-ba1a-71366752ce8d" providerId="ADAL" clId="{860704AE-A443-4517-B402-67E3493EDDB0}" dt="2022-05-06T07:28:14.385" v="0" actId="478"/>
          <ac:spMkLst>
            <pc:docMk/>
            <pc:sldMk cId="3393934643" sldId="271"/>
            <ac:spMk id="239" creationId="{00000000-0000-0000-0000-000000000000}"/>
          </ac:spMkLst>
        </pc:spChg>
        <pc:picChg chg="add mod">
          <ac:chgData name="Petra Salonen" userId="2569290e-1296-4844-ba1a-71366752ce8d" providerId="ADAL" clId="{860704AE-A443-4517-B402-67E3493EDDB0}" dt="2022-05-06T07:31:56.430" v="27" actId="1076"/>
          <ac:picMkLst>
            <pc:docMk/>
            <pc:sldMk cId="3393934643" sldId="271"/>
            <ac:picMk id="5" creationId="{7C5E55D2-2EB5-D1BD-A1A8-42986521BDA8}"/>
          </ac:picMkLst>
        </pc:picChg>
        <pc:picChg chg="add mod">
          <ac:chgData name="Petra Salonen" userId="2569290e-1296-4844-ba1a-71366752ce8d" providerId="ADAL" clId="{860704AE-A443-4517-B402-67E3493EDDB0}" dt="2022-05-06T07:32:05.665" v="29" actId="1076"/>
          <ac:picMkLst>
            <pc:docMk/>
            <pc:sldMk cId="3393934643" sldId="271"/>
            <ac:picMk id="7" creationId="{6B2BB743-16FC-922B-9233-F73A4D86F17A}"/>
          </ac:picMkLst>
        </pc:picChg>
        <pc:picChg chg="add mod">
          <ac:chgData name="Petra Salonen" userId="2569290e-1296-4844-ba1a-71366752ce8d" providerId="ADAL" clId="{860704AE-A443-4517-B402-67E3493EDDB0}" dt="2022-05-06T07:32:33.511" v="34" actId="1076"/>
          <ac:picMkLst>
            <pc:docMk/>
            <pc:sldMk cId="3393934643" sldId="271"/>
            <ac:picMk id="13" creationId="{0E30756F-F426-4AAE-7ADD-EF198EA7192F}"/>
          </ac:picMkLst>
        </pc:picChg>
      </pc:sldChg>
      <pc:sldChg chg="addSp delSp modSp mod">
        <pc:chgData name="Petra Salonen" userId="2569290e-1296-4844-ba1a-71366752ce8d" providerId="ADAL" clId="{860704AE-A443-4517-B402-67E3493EDDB0}" dt="2022-05-11T09:34:38.666" v="2033" actId="20577"/>
        <pc:sldMkLst>
          <pc:docMk/>
          <pc:sldMk cId="3121267829" sldId="272"/>
        </pc:sldMkLst>
        <pc:spChg chg="add mod">
          <ac:chgData name="Petra Salonen" userId="2569290e-1296-4844-ba1a-71366752ce8d" providerId="ADAL" clId="{860704AE-A443-4517-B402-67E3493EDDB0}" dt="2022-05-11T09:34:38.666" v="2033" actId="20577"/>
          <ac:spMkLst>
            <pc:docMk/>
            <pc:sldMk cId="3121267829" sldId="272"/>
            <ac:spMk id="2" creationId="{3E0DD963-EBD1-8480-65D2-09BAF525B7B1}"/>
          </ac:spMkLst>
        </pc:spChg>
        <pc:spChg chg="add del mod">
          <ac:chgData name="Petra Salonen" userId="2569290e-1296-4844-ba1a-71366752ce8d" providerId="ADAL" clId="{860704AE-A443-4517-B402-67E3493EDDB0}" dt="2022-05-06T07:31:17.031" v="21" actId="478"/>
          <ac:spMkLst>
            <pc:docMk/>
            <pc:sldMk cId="3121267829" sldId="272"/>
            <ac:spMk id="5" creationId="{3F24FF97-29EA-3921-2066-E91FC74ADFE4}"/>
          </ac:spMkLst>
        </pc:spChg>
        <pc:spChg chg="add mod">
          <ac:chgData name="Petra Salonen" userId="2569290e-1296-4844-ba1a-71366752ce8d" providerId="ADAL" clId="{860704AE-A443-4517-B402-67E3493EDDB0}" dt="2022-05-11T09:34:33.544" v="2029" actId="20577"/>
          <ac:spMkLst>
            <pc:docMk/>
            <pc:sldMk cId="3121267829" sldId="272"/>
            <ac:spMk id="8" creationId="{8C27CF15-4262-9CCD-CCC8-C11CDF067539}"/>
          </ac:spMkLst>
        </pc:spChg>
        <pc:spChg chg="add mod">
          <ac:chgData name="Petra Salonen" userId="2569290e-1296-4844-ba1a-71366752ce8d" providerId="ADAL" clId="{860704AE-A443-4517-B402-67E3493EDDB0}" dt="2022-05-06T09:12:20.699" v="315" actId="208"/>
          <ac:spMkLst>
            <pc:docMk/>
            <pc:sldMk cId="3121267829" sldId="272"/>
            <ac:spMk id="10" creationId="{7EBEEFCF-FCBF-FF40-AF97-8FAA9C161A41}"/>
          </ac:spMkLst>
        </pc:spChg>
        <pc:spChg chg="del mod">
          <ac:chgData name="Petra Salonen" userId="2569290e-1296-4844-ba1a-71366752ce8d" providerId="ADAL" clId="{860704AE-A443-4517-B402-67E3493EDDB0}" dt="2022-05-06T07:34:54.596" v="41" actId="478"/>
          <ac:spMkLst>
            <pc:docMk/>
            <pc:sldMk cId="3121267829" sldId="272"/>
            <ac:spMk id="238" creationId="{00000000-0000-0000-0000-000000000000}"/>
          </ac:spMkLst>
        </pc:spChg>
        <pc:spChg chg="del mod">
          <ac:chgData name="Petra Salonen" userId="2569290e-1296-4844-ba1a-71366752ce8d" providerId="ADAL" clId="{860704AE-A443-4517-B402-67E3493EDDB0}" dt="2022-05-06T07:31:14.280" v="20" actId="478"/>
          <ac:spMkLst>
            <pc:docMk/>
            <pc:sldMk cId="3121267829" sldId="272"/>
            <ac:spMk id="239" creationId="{00000000-0000-0000-0000-000000000000}"/>
          </ac:spMkLst>
        </pc:spChg>
        <pc:picChg chg="add del mod">
          <ac:chgData name="Petra Salonen" userId="2569290e-1296-4844-ba1a-71366752ce8d" providerId="ADAL" clId="{860704AE-A443-4517-B402-67E3493EDDB0}" dt="2022-05-06T07:33:07.166" v="37" actId="478"/>
          <ac:picMkLst>
            <pc:docMk/>
            <pc:sldMk cId="3121267829" sldId="272"/>
            <ac:picMk id="3" creationId="{04D9DC68-2945-30ED-7170-A87424552C9E}"/>
          </ac:picMkLst>
        </pc:picChg>
        <pc:picChg chg="add mod">
          <ac:chgData name="Petra Salonen" userId="2569290e-1296-4844-ba1a-71366752ce8d" providerId="ADAL" clId="{860704AE-A443-4517-B402-67E3493EDDB0}" dt="2022-05-06T07:36:03.662" v="43" actId="14100"/>
          <ac:picMkLst>
            <pc:docMk/>
            <pc:sldMk cId="3121267829" sldId="272"/>
            <ac:picMk id="7" creationId="{D79FA411-9985-C11F-62A4-A4BB04C2FE27}"/>
          </ac:picMkLst>
        </pc:picChg>
        <pc:picChg chg="add mod">
          <ac:chgData name="Petra Salonen" userId="2569290e-1296-4844-ba1a-71366752ce8d" providerId="ADAL" clId="{860704AE-A443-4517-B402-67E3493EDDB0}" dt="2022-05-06T07:36:49.106" v="49" actId="14100"/>
          <ac:picMkLst>
            <pc:docMk/>
            <pc:sldMk cId="3121267829" sldId="272"/>
            <ac:picMk id="9" creationId="{9879BDE3-DE4D-31CB-38A0-D17B42CA8493}"/>
          </ac:picMkLst>
        </pc:picChg>
      </pc:sldChg>
      <pc:sldChg chg="addSp delSp modSp add mod">
        <pc:chgData name="Petra Salonen" userId="2569290e-1296-4844-ba1a-71366752ce8d" providerId="ADAL" clId="{860704AE-A443-4517-B402-67E3493EDDB0}" dt="2022-05-11T10:08:34.980" v="3803" actId="20577"/>
        <pc:sldMkLst>
          <pc:docMk/>
          <pc:sldMk cId="380344941" sldId="273"/>
        </pc:sldMkLst>
        <pc:spChg chg="add mod">
          <ac:chgData name="Petra Salonen" userId="2569290e-1296-4844-ba1a-71366752ce8d" providerId="ADAL" clId="{860704AE-A443-4517-B402-67E3493EDDB0}" dt="2022-05-11T10:08:34.980" v="3803" actId="20577"/>
          <ac:spMkLst>
            <pc:docMk/>
            <pc:sldMk cId="380344941" sldId="273"/>
            <ac:spMk id="2" creationId="{25453E91-8ECC-4A54-94FC-35822D3394B4}"/>
          </ac:spMkLst>
        </pc:spChg>
        <pc:spChg chg="add del mod">
          <ac:chgData name="Petra Salonen" userId="2569290e-1296-4844-ba1a-71366752ce8d" providerId="ADAL" clId="{860704AE-A443-4517-B402-67E3493EDDB0}" dt="2022-05-06T08:12:50.930" v="172" actId="478"/>
          <ac:spMkLst>
            <pc:docMk/>
            <pc:sldMk cId="380344941" sldId="273"/>
            <ac:spMk id="3" creationId="{68225E3E-B106-230A-ADAD-1DAE7E0FCEA2}"/>
          </ac:spMkLst>
        </pc:spChg>
        <pc:spChg chg="add del mod">
          <ac:chgData name="Petra Salonen" userId="2569290e-1296-4844-ba1a-71366752ce8d" providerId="ADAL" clId="{860704AE-A443-4517-B402-67E3493EDDB0}" dt="2022-05-06T08:12:56.047" v="175" actId="478"/>
          <ac:spMkLst>
            <pc:docMk/>
            <pc:sldMk cId="380344941" sldId="273"/>
            <ac:spMk id="5" creationId="{3897215A-84DA-47A4-65F4-660950DA8D84}"/>
          </ac:spMkLst>
        </pc:spChg>
        <pc:spChg chg="del mod">
          <ac:chgData name="Petra Salonen" userId="2569290e-1296-4844-ba1a-71366752ce8d" providerId="ADAL" clId="{860704AE-A443-4517-B402-67E3493EDDB0}" dt="2022-05-06T08:12:54.992" v="174" actId="478"/>
          <ac:spMkLst>
            <pc:docMk/>
            <pc:sldMk cId="380344941" sldId="273"/>
            <ac:spMk id="220" creationId="{00000000-0000-0000-0000-000000000000}"/>
          </ac:spMkLst>
        </pc:spChg>
        <pc:spChg chg="del">
          <ac:chgData name="Petra Salonen" userId="2569290e-1296-4844-ba1a-71366752ce8d" providerId="ADAL" clId="{860704AE-A443-4517-B402-67E3493EDDB0}" dt="2022-05-06T08:12:49.977" v="171" actId="478"/>
          <ac:spMkLst>
            <pc:docMk/>
            <pc:sldMk cId="380344941" sldId="273"/>
            <ac:spMk id="221" creationId="{00000000-0000-0000-0000-000000000000}"/>
          </ac:spMkLst>
        </pc:spChg>
        <pc:picChg chg="add mod modCrop">
          <ac:chgData name="Petra Salonen" userId="2569290e-1296-4844-ba1a-71366752ce8d" providerId="ADAL" clId="{860704AE-A443-4517-B402-67E3493EDDB0}" dt="2022-05-11T10:07:26.179" v="3761" actId="14100"/>
          <ac:picMkLst>
            <pc:docMk/>
            <pc:sldMk cId="380344941" sldId="273"/>
            <ac:picMk id="7" creationId="{EA60C709-8394-0A42-F06F-264E695A66D4}"/>
          </ac:picMkLst>
        </pc:picChg>
      </pc:sldChg>
      <pc:sldChg chg="addSp delSp modSp add mod">
        <pc:chgData name="Petra Salonen" userId="2569290e-1296-4844-ba1a-71366752ce8d" providerId="ADAL" clId="{860704AE-A443-4517-B402-67E3493EDDB0}" dt="2022-05-11T09:59:07.941" v="3364" actId="1076"/>
        <pc:sldMkLst>
          <pc:docMk/>
          <pc:sldMk cId="688290103" sldId="274"/>
        </pc:sldMkLst>
        <pc:spChg chg="add mod">
          <ac:chgData name="Petra Salonen" userId="2569290e-1296-4844-ba1a-71366752ce8d" providerId="ADAL" clId="{860704AE-A443-4517-B402-67E3493EDDB0}" dt="2022-05-11T09:58:55.278" v="3362" actId="20577"/>
          <ac:spMkLst>
            <pc:docMk/>
            <pc:sldMk cId="688290103" sldId="274"/>
            <ac:spMk id="2" creationId="{D88D75C8-4FB9-1B82-1571-E42E4D0721B7}"/>
          </ac:spMkLst>
        </pc:spChg>
        <pc:spChg chg="add del mod">
          <ac:chgData name="Petra Salonen" userId="2569290e-1296-4844-ba1a-71366752ce8d" providerId="ADAL" clId="{860704AE-A443-4517-B402-67E3493EDDB0}" dt="2022-05-06T08:07:08.641" v="157" actId="478"/>
          <ac:spMkLst>
            <pc:docMk/>
            <pc:sldMk cId="688290103" sldId="274"/>
            <ac:spMk id="3" creationId="{68F38EB9-25C2-0CF7-F224-CE2362863C0C}"/>
          </ac:spMkLst>
        </pc:spChg>
        <pc:spChg chg="add del mod">
          <ac:chgData name="Petra Salonen" userId="2569290e-1296-4844-ba1a-71366752ce8d" providerId="ADAL" clId="{860704AE-A443-4517-B402-67E3493EDDB0}" dt="2022-05-06T08:07:15.773" v="160" actId="478"/>
          <ac:spMkLst>
            <pc:docMk/>
            <pc:sldMk cId="688290103" sldId="274"/>
            <ac:spMk id="5" creationId="{BA1ED882-210D-6CC6-238D-CDD40D988F14}"/>
          </ac:spMkLst>
        </pc:spChg>
        <pc:spChg chg="del">
          <ac:chgData name="Petra Salonen" userId="2569290e-1296-4844-ba1a-71366752ce8d" providerId="ADAL" clId="{860704AE-A443-4517-B402-67E3493EDDB0}" dt="2022-05-06T08:07:05.434" v="156" actId="478"/>
          <ac:spMkLst>
            <pc:docMk/>
            <pc:sldMk cId="688290103" sldId="274"/>
            <ac:spMk id="220" creationId="{00000000-0000-0000-0000-000000000000}"/>
          </ac:spMkLst>
        </pc:spChg>
        <pc:spChg chg="del">
          <ac:chgData name="Petra Salonen" userId="2569290e-1296-4844-ba1a-71366752ce8d" providerId="ADAL" clId="{860704AE-A443-4517-B402-67E3493EDDB0}" dt="2022-05-06T08:07:12.434" v="158" actId="478"/>
          <ac:spMkLst>
            <pc:docMk/>
            <pc:sldMk cId="688290103" sldId="274"/>
            <ac:spMk id="221" creationId="{00000000-0000-0000-0000-000000000000}"/>
          </ac:spMkLst>
        </pc:spChg>
        <pc:picChg chg="add mod">
          <ac:chgData name="Petra Salonen" userId="2569290e-1296-4844-ba1a-71366752ce8d" providerId="ADAL" clId="{860704AE-A443-4517-B402-67E3493EDDB0}" dt="2022-05-11T09:59:07.941" v="3364" actId="1076"/>
          <ac:picMkLst>
            <pc:docMk/>
            <pc:sldMk cId="688290103" sldId="274"/>
            <ac:picMk id="7" creationId="{97449864-D396-BCCB-2C73-406B0BC448BA}"/>
          </ac:picMkLst>
        </pc:picChg>
      </pc:sldChg>
      <pc:sldChg chg="addSp delSp modSp add mod">
        <pc:chgData name="Petra Salonen" userId="2569290e-1296-4844-ba1a-71366752ce8d" providerId="ADAL" clId="{860704AE-A443-4517-B402-67E3493EDDB0}" dt="2022-05-11T09:55:24.067" v="3242" actId="20577"/>
        <pc:sldMkLst>
          <pc:docMk/>
          <pc:sldMk cId="1490721455" sldId="275"/>
        </pc:sldMkLst>
        <pc:spChg chg="add mod">
          <ac:chgData name="Petra Salonen" userId="2569290e-1296-4844-ba1a-71366752ce8d" providerId="ADAL" clId="{860704AE-A443-4517-B402-67E3493EDDB0}" dt="2022-05-11T09:49:23.917" v="2763" actId="20577"/>
          <ac:spMkLst>
            <pc:docMk/>
            <pc:sldMk cId="1490721455" sldId="275"/>
            <ac:spMk id="2" creationId="{28093EA4-6BD5-5264-5A49-2B916CD58627}"/>
          </ac:spMkLst>
        </pc:spChg>
        <pc:spChg chg="add del mod">
          <ac:chgData name="Petra Salonen" userId="2569290e-1296-4844-ba1a-71366752ce8d" providerId="ADAL" clId="{860704AE-A443-4517-B402-67E3493EDDB0}" dt="2022-05-06T15:15:04.119" v="694" actId="478"/>
          <ac:spMkLst>
            <pc:docMk/>
            <pc:sldMk cId="1490721455" sldId="275"/>
            <ac:spMk id="7" creationId="{E9846AAF-EA1C-CFF5-B580-9AF851195A83}"/>
          </ac:spMkLst>
        </pc:spChg>
        <pc:spChg chg="add mod">
          <ac:chgData name="Petra Salonen" userId="2569290e-1296-4844-ba1a-71366752ce8d" providerId="ADAL" clId="{860704AE-A443-4517-B402-67E3493EDDB0}" dt="2022-05-11T09:47:14.176" v="2491" actId="1076"/>
          <ac:spMkLst>
            <pc:docMk/>
            <pc:sldMk cId="1490721455" sldId="275"/>
            <ac:spMk id="8" creationId="{3D3CE717-3D78-572B-AC62-40197CE35B77}"/>
          </ac:spMkLst>
        </pc:spChg>
        <pc:spChg chg="add mod">
          <ac:chgData name="Petra Salonen" userId="2569290e-1296-4844-ba1a-71366752ce8d" providerId="ADAL" clId="{860704AE-A443-4517-B402-67E3493EDDB0}" dt="2022-05-11T09:55:24.067" v="3242" actId="20577"/>
          <ac:spMkLst>
            <pc:docMk/>
            <pc:sldMk cId="1490721455" sldId="275"/>
            <ac:spMk id="9" creationId="{F23CF22E-BC84-08EA-1A11-A518F50AF17D}"/>
          </ac:spMkLst>
        </pc:spChg>
        <pc:picChg chg="add mod">
          <ac:chgData name="Petra Salonen" userId="2569290e-1296-4844-ba1a-71366752ce8d" providerId="ADAL" clId="{860704AE-A443-4517-B402-67E3493EDDB0}" dt="2022-05-11T09:47:10.033" v="2490" actId="14100"/>
          <ac:picMkLst>
            <pc:docMk/>
            <pc:sldMk cId="1490721455" sldId="275"/>
            <ac:picMk id="3" creationId="{0E3DE449-F3A0-238C-B952-70E066E0D335}"/>
          </ac:picMkLst>
        </pc:picChg>
        <pc:picChg chg="add del mod">
          <ac:chgData name="Petra Salonen" userId="2569290e-1296-4844-ba1a-71366752ce8d" providerId="ADAL" clId="{860704AE-A443-4517-B402-67E3493EDDB0}" dt="2022-05-11T09:46:12.589" v="2483" actId="478"/>
          <ac:picMkLst>
            <pc:docMk/>
            <pc:sldMk cId="1490721455" sldId="275"/>
            <ac:picMk id="5" creationId="{9C2B24D4-4166-E189-ADF2-7693D01482B0}"/>
          </ac:picMkLst>
        </pc:picChg>
        <pc:picChg chg="add mod">
          <ac:chgData name="Petra Salonen" userId="2569290e-1296-4844-ba1a-71366752ce8d" providerId="ADAL" clId="{860704AE-A443-4517-B402-67E3493EDDB0}" dt="2022-05-11T09:49:32.590" v="2764" actId="1076"/>
          <ac:picMkLst>
            <pc:docMk/>
            <pc:sldMk cId="1490721455" sldId="275"/>
            <ac:picMk id="7" creationId="{A375A11C-574A-8123-EBFC-B70002F3F604}"/>
          </ac:picMkLst>
        </pc:picChg>
      </pc:sldChg>
      <pc:sldChg chg="addSp modSp add mod">
        <pc:chgData name="Petra Salonen" userId="2569290e-1296-4844-ba1a-71366752ce8d" providerId="ADAL" clId="{860704AE-A443-4517-B402-67E3493EDDB0}" dt="2022-05-11T09:42:46.911" v="2464" actId="20577"/>
        <pc:sldMkLst>
          <pc:docMk/>
          <pc:sldMk cId="3938524479" sldId="276"/>
        </pc:sldMkLst>
        <pc:spChg chg="add mod">
          <ac:chgData name="Petra Salonen" userId="2569290e-1296-4844-ba1a-71366752ce8d" providerId="ADAL" clId="{860704AE-A443-4517-B402-67E3493EDDB0}" dt="2022-05-11T09:42:46.911" v="2464" actId="20577"/>
          <ac:spMkLst>
            <pc:docMk/>
            <pc:sldMk cId="3938524479" sldId="276"/>
            <ac:spMk id="2" creationId="{271C904A-8005-63CF-F111-C5F6B029E198}"/>
          </ac:spMkLst>
        </pc:spChg>
        <pc:picChg chg="add mod">
          <ac:chgData name="Petra Salonen" userId="2569290e-1296-4844-ba1a-71366752ce8d" providerId="ADAL" clId="{860704AE-A443-4517-B402-67E3493EDDB0}" dt="2022-05-06T08:00:12.389" v="151" actId="14100"/>
          <ac:picMkLst>
            <pc:docMk/>
            <pc:sldMk cId="3938524479" sldId="276"/>
            <ac:picMk id="3" creationId="{C768E28A-FCE6-FB7C-C205-46954273AC30}"/>
          </ac:picMkLst>
        </pc:picChg>
        <pc:picChg chg="add mod">
          <ac:chgData name="Petra Salonen" userId="2569290e-1296-4844-ba1a-71366752ce8d" providerId="ADAL" clId="{860704AE-A443-4517-B402-67E3493EDDB0}" dt="2022-05-06T08:00:15.488" v="152" actId="1076"/>
          <ac:picMkLst>
            <pc:docMk/>
            <pc:sldMk cId="3938524479" sldId="276"/>
            <ac:picMk id="5" creationId="{0BD71887-BAEF-61EE-B0CA-F0E92FCD810D}"/>
          </ac:picMkLst>
        </pc:picChg>
      </pc:sldChg>
      <pc:sldChg chg="addSp modSp add mod">
        <pc:chgData name="Petra Salonen" userId="2569290e-1296-4844-ba1a-71366752ce8d" providerId="ADAL" clId="{860704AE-A443-4517-B402-67E3493EDDB0}" dt="2022-05-11T09:35:35.693" v="2087" actId="20577"/>
        <pc:sldMkLst>
          <pc:docMk/>
          <pc:sldMk cId="2879520129" sldId="277"/>
        </pc:sldMkLst>
        <pc:spChg chg="add mod">
          <ac:chgData name="Petra Salonen" userId="2569290e-1296-4844-ba1a-71366752ce8d" providerId="ADAL" clId="{860704AE-A443-4517-B402-67E3493EDDB0}" dt="2022-05-11T09:35:35.693" v="2087" actId="20577"/>
          <ac:spMkLst>
            <pc:docMk/>
            <pc:sldMk cId="2879520129" sldId="277"/>
            <ac:spMk id="2" creationId="{9554E71A-5DB0-F5B8-566C-F717F3439C79}"/>
          </ac:spMkLst>
        </pc:spChg>
        <pc:picChg chg="add mod">
          <ac:chgData name="Petra Salonen" userId="2569290e-1296-4844-ba1a-71366752ce8d" providerId="ADAL" clId="{860704AE-A443-4517-B402-67E3493EDDB0}" dt="2022-05-06T07:42:15.305" v="132" actId="14100"/>
          <ac:picMkLst>
            <pc:docMk/>
            <pc:sldMk cId="2879520129" sldId="277"/>
            <ac:picMk id="3" creationId="{706DCEF2-D97D-89EC-67C5-2F3E747C749C}"/>
          </ac:picMkLst>
        </pc:picChg>
        <pc:picChg chg="add mod">
          <ac:chgData name="Petra Salonen" userId="2569290e-1296-4844-ba1a-71366752ce8d" providerId="ADAL" clId="{860704AE-A443-4517-B402-67E3493EDDB0}" dt="2022-05-06T07:42:09.160" v="131" actId="1076"/>
          <ac:picMkLst>
            <pc:docMk/>
            <pc:sldMk cId="2879520129" sldId="277"/>
            <ac:picMk id="5" creationId="{7AFA968B-644B-8C55-2DC8-E55F079CC518}"/>
          </ac:picMkLst>
        </pc:picChg>
      </pc:sldChg>
      <pc:sldChg chg="addSp delSp modSp add mod">
        <pc:chgData name="Petra Salonen" userId="2569290e-1296-4844-ba1a-71366752ce8d" providerId="ADAL" clId="{860704AE-A443-4517-B402-67E3493EDDB0}" dt="2022-05-11T10:07:08.210" v="3760" actId="20577"/>
        <pc:sldMkLst>
          <pc:docMk/>
          <pc:sldMk cId="2425859769" sldId="278"/>
        </pc:sldMkLst>
        <pc:spChg chg="add del mod">
          <ac:chgData name="Petra Salonen" userId="2569290e-1296-4844-ba1a-71366752ce8d" providerId="ADAL" clId="{860704AE-A443-4517-B402-67E3493EDDB0}" dt="2022-05-11T09:59:34.480" v="3368"/>
          <ac:spMkLst>
            <pc:docMk/>
            <pc:sldMk cId="2425859769" sldId="278"/>
            <ac:spMk id="2" creationId="{574D5E62-E68B-7F84-BC24-FFB911098F83}"/>
          </ac:spMkLst>
        </pc:spChg>
        <pc:spChg chg="add del mod">
          <ac:chgData name="Petra Salonen" userId="2569290e-1296-4844-ba1a-71366752ce8d" providerId="ADAL" clId="{860704AE-A443-4517-B402-67E3493EDDB0}" dt="2022-05-06T08:11:24.670" v="166" actId="478"/>
          <ac:spMkLst>
            <pc:docMk/>
            <pc:sldMk cId="2425859769" sldId="278"/>
            <ac:spMk id="3" creationId="{6AF319B0-98B9-A9E3-C82F-39E290E08DA8}"/>
          </ac:spMkLst>
        </pc:spChg>
        <pc:spChg chg="add mod">
          <ac:chgData name="Petra Salonen" userId="2569290e-1296-4844-ba1a-71366752ce8d" providerId="ADAL" clId="{860704AE-A443-4517-B402-67E3493EDDB0}" dt="2022-05-11T10:07:08.210" v="3760" actId="20577"/>
          <ac:spMkLst>
            <pc:docMk/>
            <pc:sldMk cId="2425859769" sldId="278"/>
            <ac:spMk id="3" creationId="{7D5279AD-C094-6238-7678-578FA503A2A3}"/>
          </ac:spMkLst>
        </pc:spChg>
        <pc:spChg chg="add del mod">
          <ac:chgData name="Petra Salonen" userId="2569290e-1296-4844-ba1a-71366752ce8d" providerId="ADAL" clId="{860704AE-A443-4517-B402-67E3493EDDB0}" dt="2022-05-06T08:11:28.408" v="168" actId="478"/>
          <ac:spMkLst>
            <pc:docMk/>
            <pc:sldMk cId="2425859769" sldId="278"/>
            <ac:spMk id="5" creationId="{E1D88A6B-36DA-41BE-4246-A8166F2112B1}"/>
          </ac:spMkLst>
        </pc:spChg>
        <pc:spChg chg="del">
          <ac:chgData name="Petra Salonen" userId="2569290e-1296-4844-ba1a-71366752ce8d" providerId="ADAL" clId="{860704AE-A443-4517-B402-67E3493EDDB0}" dt="2022-05-06T08:11:26.881" v="167" actId="478"/>
          <ac:spMkLst>
            <pc:docMk/>
            <pc:sldMk cId="2425859769" sldId="278"/>
            <ac:spMk id="220" creationId="{00000000-0000-0000-0000-000000000000}"/>
          </ac:spMkLst>
        </pc:spChg>
        <pc:spChg chg="del">
          <ac:chgData name="Petra Salonen" userId="2569290e-1296-4844-ba1a-71366752ce8d" providerId="ADAL" clId="{860704AE-A443-4517-B402-67E3493EDDB0}" dt="2022-05-06T08:11:21.249" v="164" actId="478"/>
          <ac:spMkLst>
            <pc:docMk/>
            <pc:sldMk cId="2425859769" sldId="278"/>
            <ac:spMk id="221" creationId="{00000000-0000-0000-0000-000000000000}"/>
          </ac:spMkLst>
        </pc:spChg>
        <pc:picChg chg="add mod">
          <ac:chgData name="Petra Salonen" userId="2569290e-1296-4844-ba1a-71366752ce8d" providerId="ADAL" clId="{860704AE-A443-4517-B402-67E3493EDDB0}" dt="2022-05-11T09:59:33.585" v="3366" actId="14100"/>
          <ac:picMkLst>
            <pc:docMk/>
            <pc:sldMk cId="2425859769" sldId="278"/>
            <ac:picMk id="7" creationId="{BE972F89-0AF1-D067-3DE0-6D54EABD2ED6}"/>
          </ac:picMkLst>
        </pc:picChg>
      </pc:sldChg>
      <pc:sldChg chg="addSp delSp modSp add mod">
        <pc:chgData name="Petra Salonen" userId="2569290e-1296-4844-ba1a-71366752ce8d" providerId="ADAL" clId="{860704AE-A443-4517-B402-67E3493EDDB0}" dt="2022-05-11T11:07:13.596" v="4627" actId="20577"/>
        <pc:sldMkLst>
          <pc:docMk/>
          <pc:sldMk cId="2970130207" sldId="279"/>
        </pc:sldMkLst>
        <pc:spChg chg="add mod">
          <ac:chgData name="Petra Salonen" userId="2569290e-1296-4844-ba1a-71366752ce8d" providerId="ADAL" clId="{860704AE-A443-4517-B402-67E3493EDDB0}" dt="2022-05-11T11:07:13.596" v="4627" actId="20577"/>
          <ac:spMkLst>
            <pc:docMk/>
            <pc:sldMk cId="2970130207" sldId="279"/>
            <ac:spMk id="2" creationId="{D6E52074-9B2C-7324-AD0E-A3767F542B53}"/>
          </ac:spMkLst>
        </pc:spChg>
        <pc:spChg chg="add del mod">
          <ac:chgData name="Petra Salonen" userId="2569290e-1296-4844-ba1a-71366752ce8d" providerId="ADAL" clId="{860704AE-A443-4517-B402-67E3493EDDB0}" dt="2022-05-06T08:23:49.703" v="192" actId="478"/>
          <ac:spMkLst>
            <pc:docMk/>
            <pc:sldMk cId="2970130207" sldId="279"/>
            <ac:spMk id="3" creationId="{417A8205-C830-38D0-ABC0-3B137FD275E4}"/>
          </ac:spMkLst>
        </pc:spChg>
        <pc:spChg chg="add mod">
          <ac:chgData name="Petra Salonen" userId="2569290e-1296-4844-ba1a-71366752ce8d" providerId="ADAL" clId="{860704AE-A443-4517-B402-67E3493EDDB0}" dt="2022-05-06T09:11:40.910" v="310" actId="207"/>
          <ac:spMkLst>
            <pc:docMk/>
            <pc:sldMk cId="2970130207" sldId="279"/>
            <ac:spMk id="6" creationId="{7305882B-9E5E-7EF2-75A5-9D40F74EF623}"/>
          </ac:spMkLst>
        </pc:spChg>
        <pc:spChg chg="add mod">
          <ac:chgData name="Petra Salonen" userId="2569290e-1296-4844-ba1a-71366752ce8d" providerId="ADAL" clId="{860704AE-A443-4517-B402-67E3493EDDB0}" dt="2022-05-06T15:17:23.076" v="711" actId="208"/>
          <ac:spMkLst>
            <pc:docMk/>
            <pc:sldMk cId="2970130207" sldId="279"/>
            <ac:spMk id="9" creationId="{1BF646D7-966C-DBF1-4256-6C0004EA8354}"/>
          </ac:spMkLst>
        </pc:spChg>
        <pc:spChg chg="del">
          <ac:chgData name="Petra Salonen" userId="2569290e-1296-4844-ba1a-71366752ce8d" providerId="ADAL" clId="{860704AE-A443-4517-B402-67E3493EDDB0}" dt="2022-05-06T08:23:46.409" v="191" actId="478"/>
          <ac:spMkLst>
            <pc:docMk/>
            <pc:sldMk cId="2970130207" sldId="279"/>
            <ac:spMk id="247" creationId="{00000000-0000-0000-0000-000000000000}"/>
          </ac:spMkLst>
        </pc:spChg>
        <pc:picChg chg="add mod">
          <ac:chgData name="Petra Salonen" userId="2569290e-1296-4844-ba1a-71366752ce8d" providerId="ADAL" clId="{860704AE-A443-4517-B402-67E3493EDDB0}" dt="2022-05-06T08:27:08.043" v="241" actId="14100"/>
          <ac:picMkLst>
            <pc:docMk/>
            <pc:sldMk cId="2970130207" sldId="279"/>
            <ac:picMk id="5" creationId="{ABD0BA76-F307-24EE-5F7C-A9E5F302B943}"/>
          </ac:picMkLst>
        </pc:picChg>
        <pc:picChg chg="add mod">
          <ac:chgData name="Petra Salonen" userId="2569290e-1296-4844-ba1a-71366752ce8d" providerId="ADAL" clId="{860704AE-A443-4517-B402-67E3493EDDB0}" dt="2022-05-06T15:17:15.992" v="708" actId="1076"/>
          <ac:picMkLst>
            <pc:docMk/>
            <pc:sldMk cId="2970130207" sldId="279"/>
            <ac:picMk id="8" creationId="{85A379E7-B4C2-EC43-59FB-1455966E64BF}"/>
          </ac:picMkLst>
        </pc:picChg>
      </pc:sldChg>
      <pc:sldChg chg="delSp modSp add del mod">
        <pc:chgData name="Petra Salonen" userId="2569290e-1296-4844-ba1a-71366752ce8d" providerId="ADAL" clId="{860704AE-A443-4517-B402-67E3493EDDB0}" dt="2022-05-11T11:12:24.522" v="4748" actId="47"/>
        <pc:sldMkLst>
          <pc:docMk/>
          <pc:sldMk cId="4277415662" sldId="280"/>
        </pc:sldMkLst>
        <pc:spChg chg="del mod">
          <ac:chgData name="Petra Salonen" userId="2569290e-1296-4844-ba1a-71366752ce8d" providerId="ADAL" clId="{860704AE-A443-4517-B402-67E3493EDDB0}" dt="2022-05-06T09:14:30.039" v="336" actId="478"/>
          <ac:spMkLst>
            <pc:docMk/>
            <pc:sldMk cId="4277415662" sldId="280"/>
            <ac:spMk id="247" creationId="{00000000-0000-0000-0000-000000000000}"/>
          </ac:spMkLst>
        </pc:spChg>
      </pc:sldChg>
      <pc:sldChg chg="addSp delSp modSp add mod">
        <pc:chgData name="Petra Salonen" userId="2569290e-1296-4844-ba1a-71366752ce8d" providerId="ADAL" clId="{860704AE-A443-4517-B402-67E3493EDDB0}" dt="2022-05-11T11:11:08.027" v="4745" actId="1076"/>
        <pc:sldMkLst>
          <pc:docMk/>
          <pc:sldMk cId="4242313218" sldId="281"/>
        </pc:sldMkLst>
        <pc:spChg chg="add mod">
          <ac:chgData name="Petra Salonen" userId="2569290e-1296-4844-ba1a-71366752ce8d" providerId="ADAL" clId="{860704AE-A443-4517-B402-67E3493EDDB0}" dt="2022-05-11T11:11:08.027" v="4745" actId="1076"/>
          <ac:spMkLst>
            <pc:docMk/>
            <pc:sldMk cId="4242313218" sldId="281"/>
            <ac:spMk id="2" creationId="{2BBC2FAA-894C-581D-F180-60373410B1E3}"/>
          </ac:spMkLst>
        </pc:spChg>
        <pc:spChg chg="add del mod">
          <ac:chgData name="Petra Salonen" userId="2569290e-1296-4844-ba1a-71366752ce8d" providerId="ADAL" clId="{860704AE-A443-4517-B402-67E3493EDDB0}" dt="2022-05-06T08:37:08.366" v="258" actId="478"/>
          <ac:spMkLst>
            <pc:docMk/>
            <pc:sldMk cId="4242313218" sldId="281"/>
            <ac:spMk id="3" creationId="{F6354866-CFD9-81EC-4FC4-F7E2EC32F1E1}"/>
          </ac:spMkLst>
        </pc:spChg>
        <pc:spChg chg="del mod">
          <ac:chgData name="Petra Salonen" userId="2569290e-1296-4844-ba1a-71366752ce8d" providerId="ADAL" clId="{860704AE-A443-4517-B402-67E3493EDDB0}" dt="2022-05-06T08:37:07.147" v="257" actId="478"/>
          <ac:spMkLst>
            <pc:docMk/>
            <pc:sldMk cId="4242313218" sldId="281"/>
            <ac:spMk id="247" creationId="{00000000-0000-0000-0000-000000000000}"/>
          </ac:spMkLst>
        </pc:spChg>
        <pc:picChg chg="add">
          <ac:chgData name="Petra Salonen" userId="2569290e-1296-4844-ba1a-71366752ce8d" providerId="ADAL" clId="{860704AE-A443-4517-B402-67E3493EDDB0}" dt="2022-05-06T08:37:09.185" v="259" actId="22"/>
          <ac:picMkLst>
            <pc:docMk/>
            <pc:sldMk cId="4242313218" sldId="281"/>
            <ac:picMk id="5" creationId="{16EAD5B5-965C-E7F7-AD49-DC855E7D9F17}"/>
          </ac:picMkLst>
        </pc:picChg>
      </pc:sldChg>
      <pc:sldChg chg="addSp delSp modSp add mod">
        <pc:chgData name="Petra Salonen" userId="2569290e-1296-4844-ba1a-71366752ce8d" providerId="ADAL" clId="{860704AE-A443-4517-B402-67E3493EDDB0}" dt="2022-05-11T11:08:27.379" v="4662" actId="20577"/>
        <pc:sldMkLst>
          <pc:docMk/>
          <pc:sldMk cId="2490424302" sldId="282"/>
        </pc:sldMkLst>
        <pc:spChg chg="add mod">
          <ac:chgData name="Petra Salonen" userId="2569290e-1296-4844-ba1a-71366752ce8d" providerId="ADAL" clId="{860704AE-A443-4517-B402-67E3493EDDB0}" dt="2022-05-11T11:08:27.379" v="4662" actId="20577"/>
          <ac:spMkLst>
            <pc:docMk/>
            <pc:sldMk cId="2490424302" sldId="282"/>
            <ac:spMk id="2" creationId="{011EC5FE-ECEC-D054-47E3-8F28639F8C50}"/>
          </ac:spMkLst>
        </pc:spChg>
        <pc:spChg chg="add del mod">
          <ac:chgData name="Petra Salonen" userId="2569290e-1296-4844-ba1a-71366752ce8d" providerId="ADAL" clId="{860704AE-A443-4517-B402-67E3493EDDB0}" dt="2022-05-06T08:33:00.144" v="246" actId="478"/>
          <ac:spMkLst>
            <pc:docMk/>
            <pc:sldMk cId="2490424302" sldId="282"/>
            <ac:spMk id="3" creationId="{1AEC480D-D821-8134-88C0-9926C30F8438}"/>
          </ac:spMkLst>
        </pc:spChg>
        <pc:spChg chg="add mod">
          <ac:chgData name="Petra Salonen" userId="2569290e-1296-4844-ba1a-71366752ce8d" providerId="ADAL" clId="{860704AE-A443-4517-B402-67E3493EDDB0}" dt="2022-05-06T09:10:42.049" v="294" actId="1076"/>
          <ac:spMkLst>
            <pc:docMk/>
            <pc:sldMk cId="2490424302" sldId="282"/>
            <ac:spMk id="8" creationId="{7995090B-F96B-8DC0-7B24-A4D670A07D61}"/>
          </ac:spMkLst>
        </pc:spChg>
        <pc:spChg chg="add mod">
          <ac:chgData name="Petra Salonen" userId="2569290e-1296-4844-ba1a-71366752ce8d" providerId="ADAL" clId="{860704AE-A443-4517-B402-67E3493EDDB0}" dt="2022-05-06T09:11:16.124" v="308" actId="20577"/>
          <ac:spMkLst>
            <pc:docMk/>
            <pc:sldMk cId="2490424302" sldId="282"/>
            <ac:spMk id="12" creationId="{2C296CB2-A912-8B59-EEDA-C8BA9CDE0915}"/>
          </ac:spMkLst>
        </pc:spChg>
        <pc:spChg chg="del mod">
          <ac:chgData name="Petra Salonen" userId="2569290e-1296-4844-ba1a-71366752ce8d" providerId="ADAL" clId="{860704AE-A443-4517-B402-67E3493EDDB0}" dt="2022-05-06T08:32:56.473" v="245" actId="478"/>
          <ac:spMkLst>
            <pc:docMk/>
            <pc:sldMk cId="2490424302" sldId="282"/>
            <ac:spMk id="247" creationId="{00000000-0000-0000-0000-000000000000}"/>
          </ac:spMkLst>
        </pc:spChg>
        <pc:picChg chg="add mod">
          <ac:chgData name="Petra Salonen" userId="2569290e-1296-4844-ba1a-71366752ce8d" providerId="ADAL" clId="{860704AE-A443-4517-B402-67E3493EDDB0}" dt="2022-05-06T08:34:05.147" v="255" actId="1076"/>
          <ac:picMkLst>
            <pc:docMk/>
            <pc:sldMk cId="2490424302" sldId="282"/>
            <ac:picMk id="5" creationId="{7DBEC24D-2932-6123-8A81-A8B71F6387B7}"/>
          </ac:picMkLst>
        </pc:picChg>
        <pc:picChg chg="add mod">
          <ac:chgData name="Petra Salonen" userId="2569290e-1296-4844-ba1a-71366752ce8d" providerId="ADAL" clId="{860704AE-A443-4517-B402-67E3493EDDB0}" dt="2022-05-06T08:33:58.989" v="253" actId="1076"/>
          <ac:picMkLst>
            <pc:docMk/>
            <pc:sldMk cId="2490424302" sldId="282"/>
            <ac:picMk id="7" creationId="{C95E42C6-AA7A-89F0-4A68-03D94829B05C}"/>
          </ac:picMkLst>
        </pc:picChg>
      </pc:sldChg>
      <pc:sldChg chg="modSp new mod">
        <pc:chgData name="Petra Salonen" userId="2569290e-1296-4844-ba1a-71366752ce8d" providerId="ADAL" clId="{860704AE-A443-4517-B402-67E3493EDDB0}" dt="2022-05-11T11:22:15.772" v="4985" actId="20577"/>
        <pc:sldMkLst>
          <pc:docMk/>
          <pc:sldMk cId="1492398728" sldId="283"/>
        </pc:sldMkLst>
        <pc:spChg chg="mod">
          <ac:chgData name="Petra Salonen" userId="2569290e-1296-4844-ba1a-71366752ce8d" providerId="ADAL" clId="{860704AE-A443-4517-B402-67E3493EDDB0}" dt="2022-05-11T11:12:48.680" v="4818" actId="20577"/>
          <ac:spMkLst>
            <pc:docMk/>
            <pc:sldMk cId="1492398728" sldId="283"/>
            <ac:spMk id="2" creationId="{E240502A-8760-A8C3-3A55-0CEB346199C3}"/>
          </ac:spMkLst>
        </pc:spChg>
        <pc:spChg chg="mod">
          <ac:chgData name="Petra Salonen" userId="2569290e-1296-4844-ba1a-71366752ce8d" providerId="ADAL" clId="{860704AE-A443-4517-B402-67E3493EDDB0}" dt="2022-05-11T11:22:15.772" v="4985" actId="20577"/>
          <ac:spMkLst>
            <pc:docMk/>
            <pc:sldMk cId="1492398728" sldId="283"/>
            <ac:spMk id="3" creationId="{86907F4A-1A67-6B69-03FB-155974E15F94}"/>
          </ac:spMkLst>
        </pc:spChg>
      </pc:sldChg>
      <pc:sldMasterChg chg="delSldLayout">
        <pc:chgData name="Petra Salonen" userId="2569290e-1296-4844-ba1a-71366752ce8d" providerId="ADAL" clId="{860704AE-A443-4517-B402-67E3493EDDB0}" dt="2022-05-11T11:11:21.082" v="4746" actId="47"/>
        <pc:sldMasterMkLst>
          <pc:docMk/>
          <pc:sldMasterMk cId="0" sldId="2147483667"/>
        </pc:sldMasterMkLst>
        <pc:sldLayoutChg chg="del">
          <pc:chgData name="Petra Salonen" userId="2569290e-1296-4844-ba1a-71366752ce8d" providerId="ADAL" clId="{860704AE-A443-4517-B402-67E3493EDDB0}" dt="2022-05-06T09:14:23.842" v="334" actId="47"/>
          <pc:sldLayoutMkLst>
            <pc:docMk/>
            <pc:sldMasterMk cId="0" sldId="2147483667"/>
            <pc:sldLayoutMk cId="0" sldId="2147483658"/>
          </pc:sldLayoutMkLst>
        </pc:sldLayoutChg>
        <pc:sldLayoutChg chg="del">
          <pc:chgData name="Petra Salonen" userId="2569290e-1296-4844-ba1a-71366752ce8d" providerId="ADAL" clId="{860704AE-A443-4517-B402-67E3493EDDB0}" dt="2022-05-11T11:11:21.082" v="4746" actId="47"/>
          <pc:sldLayoutMkLst>
            <pc:docMk/>
            <pc:sldMasterMk cId="0" sldId="2147483667"/>
            <pc:sldLayoutMk cId="0" sldId="2147483660"/>
          </pc:sldLayoutMkLst>
        </pc:sldLayoutChg>
      </pc:sldMasterChg>
    </pc:docChg>
  </pc:docChgLst>
  <pc:docChgLst>
    <pc:chgData name="Petra Salonen" userId="S::petra.salonen@fafi.fi::2569290e-1296-4844-ba1a-71366752ce8d" providerId="AD" clId="Web-{36E9C580-8DFF-8C59-6D4F-73D214660955}"/>
    <pc:docChg chg="addSld delSld modSld sldOrd">
      <pc:chgData name="Petra Salonen" userId="S::petra.salonen@fafi.fi::2569290e-1296-4844-ba1a-71366752ce8d" providerId="AD" clId="Web-{36E9C580-8DFF-8C59-6D4F-73D214660955}" dt="2022-04-22T10:53:03.474" v="64"/>
      <pc:docMkLst>
        <pc:docMk/>
      </pc:docMkLst>
      <pc:sldChg chg="addSp delSp modSp">
        <pc:chgData name="Petra Salonen" userId="S::petra.salonen@fafi.fi::2569290e-1296-4844-ba1a-71366752ce8d" providerId="AD" clId="Web-{36E9C580-8DFF-8C59-6D4F-73D214660955}" dt="2022-04-22T07:57:39.256" v="17" actId="20577"/>
        <pc:sldMkLst>
          <pc:docMk/>
          <pc:sldMk cId="0" sldId="256"/>
        </pc:sldMkLst>
        <pc:spChg chg="add mod">
          <ac:chgData name="Petra Salonen" userId="S::petra.salonen@fafi.fi::2569290e-1296-4844-ba1a-71366752ce8d" providerId="AD" clId="Web-{36E9C580-8DFF-8C59-6D4F-73D214660955}" dt="2022-04-22T07:57:39.256" v="17" actId="20577"/>
          <ac:spMkLst>
            <pc:docMk/>
            <pc:sldMk cId="0" sldId="256"/>
            <ac:spMk id="3" creationId="{E41CB879-34F3-F4DB-DE2A-5EAD91DBCB78}"/>
          </ac:spMkLst>
        </pc:spChg>
        <pc:spChg chg="del">
          <ac:chgData name="Petra Salonen" userId="S::petra.salonen@fafi.fi::2569290e-1296-4844-ba1a-71366752ce8d" providerId="AD" clId="Web-{36E9C580-8DFF-8C59-6D4F-73D214660955}" dt="2022-04-22T07:57:29.897" v="0"/>
          <ac:spMkLst>
            <pc:docMk/>
            <pc:sldMk cId="0" sldId="256"/>
            <ac:spMk id="165" creationId="{00000000-0000-0000-0000-000000000000}"/>
          </ac:spMkLst>
        </pc:spChg>
      </pc:sldChg>
      <pc:sldChg chg="del">
        <pc:chgData name="Petra Salonen" userId="S::petra.salonen@fafi.fi::2569290e-1296-4844-ba1a-71366752ce8d" providerId="AD" clId="Web-{36E9C580-8DFF-8C59-6D4F-73D214660955}" dt="2022-04-22T07:57:40.725" v="18"/>
        <pc:sldMkLst>
          <pc:docMk/>
          <pc:sldMk cId="0" sldId="257"/>
        </pc:sldMkLst>
      </pc:sldChg>
      <pc:sldChg chg="del">
        <pc:chgData name="Petra Salonen" userId="S::petra.salonen@fafi.fi::2569290e-1296-4844-ba1a-71366752ce8d" providerId="AD" clId="Web-{36E9C580-8DFF-8C59-6D4F-73D214660955}" dt="2022-04-22T07:57:42.116" v="19"/>
        <pc:sldMkLst>
          <pc:docMk/>
          <pc:sldMk cId="0" sldId="258"/>
        </pc:sldMkLst>
      </pc:sldChg>
      <pc:sldChg chg="del">
        <pc:chgData name="Petra Salonen" userId="S::petra.salonen@fafi.fi::2569290e-1296-4844-ba1a-71366752ce8d" providerId="AD" clId="Web-{36E9C580-8DFF-8C59-6D4F-73D214660955}" dt="2022-04-22T07:57:43.100" v="20"/>
        <pc:sldMkLst>
          <pc:docMk/>
          <pc:sldMk cId="0" sldId="259"/>
        </pc:sldMkLst>
      </pc:sldChg>
      <pc:sldChg chg="del">
        <pc:chgData name="Petra Salonen" userId="S::petra.salonen@fafi.fi::2569290e-1296-4844-ba1a-71366752ce8d" providerId="AD" clId="Web-{36E9C580-8DFF-8C59-6D4F-73D214660955}" dt="2022-04-22T07:57:44.085" v="21"/>
        <pc:sldMkLst>
          <pc:docMk/>
          <pc:sldMk cId="0" sldId="260"/>
        </pc:sldMkLst>
      </pc:sldChg>
      <pc:sldChg chg="del">
        <pc:chgData name="Petra Salonen" userId="S::petra.salonen@fafi.fi::2569290e-1296-4844-ba1a-71366752ce8d" providerId="AD" clId="Web-{36E9C580-8DFF-8C59-6D4F-73D214660955}" dt="2022-04-22T07:57:47.006" v="22"/>
        <pc:sldMkLst>
          <pc:docMk/>
          <pc:sldMk cId="0" sldId="262"/>
        </pc:sldMkLst>
      </pc:sldChg>
      <pc:sldChg chg="modSp ord">
        <pc:chgData name="Petra Salonen" userId="S::petra.salonen@fafi.fi::2569290e-1296-4844-ba1a-71366752ce8d" providerId="AD" clId="Web-{36E9C580-8DFF-8C59-6D4F-73D214660955}" dt="2022-04-22T07:58:01.054" v="30" actId="20577"/>
        <pc:sldMkLst>
          <pc:docMk/>
          <pc:sldMk cId="0" sldId="263"/>
        </pc:sldMkLst>
        <pc:spChg chg="mod">
          <ac:chgData name="Petra Salonen" userId="S::petra.salonen@fafi.fi::2569290e-1296-4844-ba1a-71366752ce8d" providerId="AD" clId="Web-{36E9C580-8DFF-8C59-6D4F-73D214660955}" dt="2022-04-22T07:58:01.054" v="30" actId="20577"/>
          <ac:spMkLst>
            <pc:docMk/>
            <pc:sldMk cId="0" sldId="263"/>
            <ac:spMk id="238" creationId="{00000000-0000-0000-0000-000000000000}"/>
          </ac:spMkLst>
        </pc:spChg>
      </pc:sldChg>
      <pc:sldChg chg="del">
        <pc:chgData name="Petra Salonen" userId="S::petra.salonen@fafi.fi::2569290e-1296-4844-ba1a-71366752ce8d" providerId="AD" clId="Web-{36E9C580-8DFF-8C59-6D4F-73D214660955}" dt="2022-04-22T10:53:03.474" v="64"/>
        <pc:sldMkLst>
          <pc:docMk/>
          <pc:sldMk cId="0" sldId="265"/>
        </pc:sldMkLst>
      </pc:sldChg>
      <pc:sldChg chg="del">
        <pc:chgData name="Petra Salonen" userId="S::petra.salonen@fafi.fi::2569290e-1296-4844-ba1a-71366752ce8d" providerId="AD" clId="Web-{36E9C580-8DFF-8C59-6D4F-73D214660955}" dt="2022-04-22T10:52:58.880" v="62"/>
        <pc:sldMkLst>
          <pc:docMk/>
          <pc:sldMk cId="0" sldId="267"/>
        </pc:sldMkLst>
      </pc:sldChg>
      <pc:sldChg chg="del">
        <pc:chgData name="Petra Salonen" userId="S::petra.salonen@fafi.fi::2569290e-1296-4844-ba1a-71366752ce8d" providerId="AD" clId="Web-{36E9C580-8DFF-8C59-6D4F-73D214660955}" dt="2022-04-22T10:53:00.724" v="63"/>
        <pc:sldMkLst>
          <pc:docMk/>
          <pc:sldMk cId="0" sldId="268"/>
        </pc:sldMkLst>
      </pc:sldChg>
      <pc:sldChg chg="modSp add replId">
        <pc:chgData name="Petra Salonen" userId="S::petra.salonen@fafi.fi::2569290e-1296-4844-ba1a-71366752ce8d" providerId="AD" clId="Web-{36E9C580-8DFF-8C59-6D4F-73D214660955}" dt="2022-04-22T07:58:17.117" v="38" actId="20577"/>
        <pc:sldMkLst>
          <pc:docMk/>
          <pc:sldMk cId="1684158031" sldId="270"/>
        </pc:sldMkLst>
        <pc:spChg chg="mod">
          <ac:chgData name="Petra Salonen" userId="S::petra.salonen@fafi.fi::2569290e-1296-4844-ba1a-71366752ce8d" providerId="AD" clId="Web-{36E9C580-8DFF-8C59-6D4F-73D214660955}" dt="2022-04-22T07:58:17.117" v="38" actId="20577"/>
          <ac:spMkLst>
            <pc:docMk/>
            <pc:sldMk cId="1684158031" sldId="270"/>
            <ac:spMk id="238" creationId="{00000000-0000-0000-0000-000000000000}"/>
          </ac:spMkLst>
        </pc:spChg>
      </pc:sldChg>
      <pc:sldChg chg="modSp add replId">
        <pc:chgData name="Petra Salonen" userId="S::petra.salonen@fafi.fi::2569290e-1296-4844-ba1a-71366752ce8d" providerId="AD" clId="Web-{36E9C580-8DFF-8C59-6D4F-73D214660955}" dt="2022-04-22T07:58:38.477" v="60" actId="20577"/>
        <pc:sldMkLst>
          <pc:docMk/>
          <pc:sldMk cId="3393934643" sldId="271"/>
        </pc:sldMkLst>
        <pc:spChg chg="mod">
          <ac:chgData name="Petra Salonen" userId="S::petra.salonen@fafi.fi::2569290e-1296-4844-ba1a-71366752ce8d" providerId="AD" clId="Web-{36E9C580-8DFF-8C59-6D4F-73D214660955}" dt="2022-04-22T07:58:38.477" v="60" actId="20577"/>
          <ac:spMkLst>
            <pc:docMk/>
            <pc:sldMk cId="3393934643" sldId="271"/>
            <ac:spMk id="238" creationId="{00000000-0000-0000-0000-000000000000}"/>
          </ac:spMkLst>
        </pc:spChg>
      </pc:sldChg>
      <pc:sldChg chg="modSp add replId">
        <pc:chgData name="Petra Salonen" userId="S::petra.salonen@fafi.fi::2569290e-1296-4844-ba1a-71366752ce8d" providerId="AD" clId="Web-{36E9C580-8DFF-8C59-6D4F-73D214660955}" dt="2022-04-22T10:52:38.442" v="61" actId="20577"/>
        <pc:sldMkLst>
          <pc:docMk/>
          <pc:sldMk cId="3121267829" sldId="272"/>
        </pc:sldMkLst>
        <pc:spChg chg="mod">
          <ac:chgData name="Petra Salonen" userId="S::petra.salonen@fafi.fi::2569290e-1296-4844-ba1a-71366752ce8d" providerId="AD" clId="Web-{36E9C580-8DFF-8C59-6D4F-73D214660955}" dt="2022-04-22T10:52:38.442" v="61" actId="20577"/>
          <ac:spMkLst>
            <pc:docMk/>
            <pc:sldMk cId="3121267829" sldId="272"/>
            <ac:spMk id="238" creationId="{00000000-0000-0000-0000-000000000000}"/>
          </ac:spMkLst>
        </pc:spChg>
      </pc:sldChg>
    </pc:docChg>
  </pc:docChgLst>
  <pc:docChgLst>
    <pc:chgData name="Petra Salonen" userId="S::petra.salonen@fafi.fi::2569290e-1296-4844-ba1a-71366752ce8d" providerId="AD" clId="Web-{49FD0FA6-FE1B-649C-0CC1-64F9386227D6}"/>
    <pc:docChg chg="modSld">
      <pc:chgData name="Petra Salonen" userId="S::petra.salonen@fafi.fi::2569290e-1296-4844-ba1a-71366752ce8d" providerId="AD" clId="Web-{49FD0FA6-FE1B-649C-0CC1-64F9386227D6}" dt="2022-06-14T08:42:12.215" v="159" actId="20577"/>
      <pc:docMkLst>
        <pc:docMk/>
      </pc:docMkLst>
      <pc:sldChg chg="modSp">
        <pc:chgData name="Petra Salonen" userId="S::petra.salonen@fafi.fi::2569290e-1296-4844-ba1a-71366752ce8d" providerId="AD" clId="Web-{49FD0FA6-FE1B-649C-0CC1-64F9386227D6}" dt="2022-06-14T08:42:12.215" v="159" actId="20577"/>
        <pc:sldMkLst>
          <pc:docMk/>
          <pc:sldMk cId="0" sldId="261"/>
        </pc:sldMkLst>
        <pc:spChg chg="mod">
          <ac:chgData name="Petra Salonen" userId="S::petra.salonen@fafi.fi::2569290e-1296-4844-ba1a-71366752ce8d" providerId="AD" clId="Web-{49FD0FA6-FE1B-649C-0CC1-64F9386227D6}" dt="2022-06-14T08:33:23.404" v="116" actId="20577"/>
          <ac:spMkLst>
            <pc:docMk/>
            <pc:sldMk cId="0" sldId="261"/>
            <ac:spMk id="2" creationId="{CB37D00B-C801-33C0-E719-634B22A59200}"/>
          </ac:spMkLst>
        </pc:spChg>
        <pc:spChg chg="mod">
          <ac:chgData name="Petra Salonen" userId="S::petra.salonen@fafi.fi::2569290e-1296-4844-ba1a-71366752ce8d" providerId="AD" clId="Web-{49FD0FA6-FE1B-649C-0CC1-64F9386227D6}" dt="2022-06-14T08:42:12.215" v="159" actId="20577"/>
          <ac:spMkLst>
            <pc:docMk/>
            <pc:sldMk cId="0" sldId="261"/>
            <ac:spMk id="3" creationId="{7658DDBC-0016-4F07-811F-B7C576F8B2D4}"/>
          </ac:spMkLst>
        </pc:spChg>
      </pc:sldChg>
      <pc:sldChg chg="modSp">
        <pc:chgData name="Petra Salonen" userId="S::petra.salonen@fafi.fi::2569290e-1296-4844-ba1a-71366752ce8d" providerId="AD" clId="Web-{49FD0FA6-FE1B-649C-0CC1-64F9386227D6}" dt="2022-06-14T08:39:24.132" v="150" actId="20577"/>
        <pc:sldMkLst>
          <pc:docMk/>
          <pc:sldMk cId="0" sldId="263"/>
        </pc:sldMkLst>
        <pc:spChg chg="mod">
          <ac:chgData name="Petra Salonen" userId="S::petra.salonen@fafi.fi::2569290e-1296-4844-ba1a-71366752ce8d" providerId="AD" clId="Web-{49FD0FA6-FE1B-649C-0CC1-64F9386227D6}" dt="2022-06-14T08:39:24.132" v="150" actId="20577"/>
          <ac:spMkLst>
            <pc:docMk/>
            <pc:sldMk cId="0" sldId="263"/>
            <ac:spMk id="239" creationId="{00000000-0000-0000-0000-000000000000}"/>
          </ac:spMkLst>
        </pc:spChg>
      </pc:sldChg>
      <pc:sldChg chg="addSp delSp modSp">
        <pc:chgData name="Petra Salonen" userId="S::petra.salonen@fafi.fi::2569290e-1296-4844-ba1a-71366752ce8d" providerId="AD" clId="Web-{49FD0FA6-FE1B-649C-0CC1-64F9386227D6}" dt="2022-06-14T08:36:49.206" v="149" actId="20577"/>
        <pc:sldMkLst>
          <pc:docMk/>
          <pc:sldMk cId="1490721455" sldId="275"/>
        </pc:sldMkLst>
        <pc:spChg chg="del mod">
          <ac:chgData name="Petra Salonen" userId="S::petra.salonen@fafi.fi::2569290e-1296-4844-ba1a-71366752ce8d" providerId="AD" clId="Web-{49FD0FA6-FE1B-649C-0CC1-64F9386227D6}" dt="2022-06-14T08:36:03.908" v="133"/>
          <ac:spMkLst>
            <pc:docMk/>
            <pc:sldMk cId="1490721455" sldId="275"/>
            <ac:spMk id="2" creationId="{28093EA4-6BD5-5264-5A49-2B916CD58627}"/>
          </ac:spMkLst>
        </pc:spChg>
        <pc:spChg chg="mod">
          <ac:chgData name="Petra Salonen" userId="S::petra.salonen@fafi.fi::2569290e-1296-4844-ba1a-71366752ce8d" providerId="AD" clId="Web-{49FD0FA6-FE1B-649C-0CC1-64F9386227D6}" dt="2022-06-14T08:36:49.206" v="149" actId="20577"/>
          <ac:spMkLst>
            <pc:docMk/>
            <pc:sldMk cId="1490721455" sldId="275"/>
            <ac:spMk id="9" creationId="{F23CF22E-BC84-08EA-1A11-A518F50AF17D}"/>
          </ac:spMkLst>
        </pc:spChg>
        <pc:picChg chg="mod">
          <ac:chgData name="Petra Salonen" userId="S::petra.salonen@fafi.fi::2569290e-1296-4844-ba1a-71366752ce8d" providerId="AD" clId="Web-{49FD0FA6-FE1B-649C-0CC1-64F9386227D6}" dt="2022-06-14T08:35:38.173" v="132" actId="14100"/>
          <ac:picMkLst>
            <pc:docMk/>
            <pc:sldMk cId="1490721455" sldId="275"/>
            <ac:picMk id="3" creationId="{0E3DE449-F3A0-238C-B952-70E066E0D335}"/>
          </ac:picMkLst>
        </pc:picChg>
        <pc:picChg chg="del">
          <ac:chgData name="Petra Salonen" userId="S::petra.salonen@fafi.fi::2569290e-1296-4844-ba1a-71366752ce8d" providerId="AD" clId="Web-{49FD0FA6-FE1B-649C-0CC1-64F9386227D6}" dt="2022-06-14T08:34:47.422" v="117"/>
          <ac:picMkLst>
            <pc:docMk/>
            <pc:sldMk cId="1490721455" sldId="275"/>
            <ac:picMk id="4" creationId="{AE775EEF-49A7-C835-A3C2-95A6C85FAC3F}"/>
          </ac:picMkLst>
        </pc:picChg>
        <pc:picChg chg="add mod">
          <ac:chgData name="Petra Salonen" userId="S::petra.salonen@fafi.fi::2569290e-1296-4844-ba1a-71366752ce8d" providerId="AD" clId="Web-{49FD0FA6-FE1B-649C-0CC1-64F9386227D6}" dt="2022-06-14T08:35:28.267" v="130" actId="14100"/>
          <ac:picMkLst>
            <pc:docMk/>
            <pc:sldMk cId="1490721455" sldId="275"/>
            <ac:picMk id="5" creationId="{C645E425-3904-0C95-6AB7-0D25CD59FF6D}"/>
          </ac:picMkLst>
        </pc:picChg>
        <pc:picChg chg="del">
          <ac:chgData name="Petra Salonen" userId="S::petra.salonen@fafi.fi::2569290e-1296-4844-ba1a-71366752ce8d" providerId="AD" clId="Web-{49FD0FA6-FE1B-649C-0CC1-64F9386227D6}" dt="2022-06-14T08:34:52.625" v="119"/>
          <ac:picMkLst>
            <pc:docMk/>
            <pc:sldMk cId="1490721455" sldId="275"/>
            <ac:picMk id="7" creationId="{A375A11C-574A-8123-EBFC-B70002F3F604}"/>
          </ac:picMkLst>
        </pc:picChg>
      </pc:sldChg>
    </pc:docChg>
  </pc:docChgLst>
  <pc:docChgLst>
    <pc:chgData name="Petra Salonen" userId="S::petra.salonen@fafi.fi::2569290e-1296-4844-ba1a-71366752ce8d" providerId="AD" clId="Web-{4D274857-EE40-9F38-6E6F-91AF821AE1F0}"/>
    <pc:docChg chg="modSld">
      <pc:chgData name="Petra Salonen" userId="S::petra.salonen@fafi.fi::2569290e-1296-4844-ba1a-71366752ce8d" providerId="AD" clId="Web-{4D274857-EE40-9F38-6E6F-91AF821AE1F0}" dt="2022-06-01T15:10:28.229" v="177" actId="20577"/>
      <pc:docMkLst>
        <pc:docMk/>
      </pc:docMkLst>
      <pc:sldChg chg="modSp">
        <pc:chgData name="Petra Salonen" userId="S::petra.salonen@fafi.fi::2569290e-1296-4844-ba1a-71366752ce8d" providerId="AD" clId="Web-{4D274857-EE40-9F38-6E6F-91AF821AE1F0}" dt="2022-06-01T15:10:28.229" v="177" actId="20577"/>
        <pc:sldMkLst>
          <pc:docMk/>
          <pc:sldMk cId="0" sldId="263"/>
        </pc:sldMkLst>
        <pc:spChg chg="mod">
          <ac:chgData name="Petra Salonen" userId="S::petra.salonen@fafi.fi::2569290e-1296-4844-ba1a-71366752ce8d" providerId="AD" clId="Web-{4D274857-EE40-9F38-6E6F-91AF821AE1F0}" dt="2022-06-01T15:10:28.229" v="177" actId="20577"/>
          <ac:spMkLst>
            <pc:docMk/>
            <pc:sldMk cId="0" sldId="263"/>
            <ac:spMk id="239" creationId="{00000000-0000-0000-0000-000000000000}"/>
          </ac:spMkLst>
        </pc:spChg>
      </pc:sldChg>
    </pc:docChg>
  </pc:docChgLst>
  <pc:docChgLst>
    <pc:chgData name="Ilona Vuori" userId="S::ilona.vuori@fafi.fi::080ccff9-b5c3-45a1-96cb-d98231a5d634" providerId="AD" clId="Web-{2F8A3834-0A07-4471-A00A-E8B5B00EEC9F}"/>
    <pc:docChg chg="addSld modSld">
      <pc:chgData name="Ilona Vuori" userId="S::ilona.vuori@fafi.fi::080ccff9-b5c3-45a1-96cb-d98231a5d634" providerId="AD" clId="Web-{2F8A3834-0A07-4471-A00A-E8B5B00EEC9F}" dt="2022-05-19T12:27:00.701" v="244" actId="20577"/>
      <pc:docMkLst>
        <pc:docMk/>
      </pc:docMkLst>
      <pc:sldChg chg="modSp">
        <pc:chgData name="Ilona Vuori" userId="S::ilona.vuori@fafi.fi::080ccff9-b5c3-45a1-96cb-d98231a5d634" providerId="AD" clId="Web-{2F8A3834-0A07-4471-A00A-E8B5B00EEC9F}" dt="2022-05-19T10:10:12.876" v="0" actId="20577"/>
        <pc:sldMkLst>
          <pc:docMk/>
          <pc:sldMk cId="0" sldId="256"/>
        </pc:sldMkLst>
        <pc:spChg chg="mod">
          <ac:chgData name="Ilona Vuori" userId="S::ilona.vuori@fafi.fi::080ccff9-b5c3-45a1-96cb-d98231a5d634" providerId="AD" clId="Web-{2F8A3834-0A07-4471-A00A-E8B5B00EEC9F}" dt="2022-05-19T10:10:12.876" v="0" actId="20577"/>
          <ac:spMkLst>
            <pc:docMk/>
            <pc:sldMk cId="0" sldId="256"/>
            <ac:spMk id="3" creationId="{E41CB879-34F3-F4DB-DE2A-5EAD91DBCB78}"/>
          </ac:spMkLst>
        </pc:spChg>
      </pc:sldChg>
      <pc:sldChg chg="modSp">
        <pc:chgData name="Ilona Vuori" userId="S::ilona.vuori@fafi.fi::080ccff9-b5c3-45a1-96cb-d98231a5d634" providerId="AD" clId="Web-{2F8A3834-0A07-4471-A00A-E8B5B00EEC9F}" dt="2022-05-19T12:04:19.381" v="72" actId="20577"/>
        <pc:sldMkLst>
          <pc:docMk/>
          <pc:sldMk cId="0" sldId="263"/>
        </pc:sldMkLst>
        <pc:spChg chg="mod">
          <ac:chgData name="Ilona Vuori" userId="S::ilona.vuori@fafi.fi::080ccff9-b5c3-45a1-96cb-d98231a5d634" providerId="AD" clId="Web-{2F8A3834-0A07-4471-A00A-E8B5B00EEC9F}" dt="2022-05-19T12:04:19.381" v="72" actId="20577"/>
          <ac:spMkLst>
            <pc:docMk/>
            <pc:sldMk cId="0" sldId="263"/>
            <ac:spMk id="238" creationId="{00000000-0000-0000-0000-000000000000}"/>
          </ac:spMkLst>
        </pc:spChg>
      </pc:sldChg>
      <pc:sldChg chg="modSp">
        <pc:chgData name="Ilona Vuori" userId="S::ilona.vuori@fafi.fi::080ccff9-b5c3-45a1-96cb-d98231a5d634" providerId="AD" clId="Web-{2F8A3834-0A07-4471-A00A-E8B5B00EEC9F}" dt="2022-05-19T12:05:19.275" v="77" actId="20577"/>
        <pc:sldMkLst>
          <pc:docMk/>
          <pc:sldMk cId="3393934643" sldId="271"/>
        </pc:sldMkLst>
        <pc:spChg chg="mod">
          <ac:chgData name="Ilona Vuori" userId="S::ilona.vuori@fafi.fi::080ccff9-b5c3-45a1-96cb-d98231a5d634" providerId="AD" clId="Web-{2F8A3834-0A07-4471-A00A-E8B5B00EEC9F}" dt="2022-05-19T12:05:19.275" v="77" actId="20577"/>
          <ac:spMkLst>
            <pc:docMk/>
            <pc:sldMk cId="3393934643" sldId="271"/>
            <ac:spMk id="2" creationId="{B4BD71D1-85FF-5F7B-B7A0-9001E4FEC02D}"/>
          </ac:spMkLst>
        </pc:spChg>
      </pc:sldChg>
      <pc:sldChg chg="addSp delSp modSp">
        <pc:chgData name="Ilona Vuori" userId="S::ilona.vuori@fafi.fi::080ccff9-b5c3-45a1-96cb-d98231a5d634" providerId="AD" clId="Web-{2F8A3834-0A07-4471-A00A-E8B5B00EEC9F}" dt="2022-05-19T12:08:42.177" v="185" actId="20577"/>
        <pc:sldMkLst>
          <pc:docMk/>
          <pc:sldMk cId="3121267829" sldId="272"/>
        </pc:sldMkLst>
        <pc:spChg chg="add del mod">
          <ac:chgData name="Ilona Vuori" userId="S::ilona.vuori@fafi.fi::080ccff9-b5c3-45a1-96cb-d98231a5d634" providerId="AD" clId="Web-{2F8A3834-0A07-4471-A00A-E8B5B00EEC9F}" dt="2022-05-19T12:08:42.177" v="185" actId="20577"/>
          <ac:spMkLst>
            <pc:docMk/>
            <pc:sldMk cId="3121267829" sldId="272"/>
            <ac:spMk id="2" creationId="{3E0DD963-EBD1-8480-65D2-09BAF525B7B1}"/>
          </ac:spMkLst>
        </pc:spChg>
        <pc:spChg chg="mod">
          <ac:chgData name="Ilona Vuori" userId="S::ilona.vuori@fafi.fi::080ccff9-b5c3-45a1-96cb-d98231a5d634" providerId="AD" clId="Web-{2F8A3834-0A07-4471-A00A-E8B5B00EEC9F}" dt="2022-05-19T12:08:22.114" v="176" actId="20577"/>
          <ac:spMkLst>
            <pc:docMk/>
            <pc:sldMk cId="3121267829" sldId="272"/>
            <ac:spMk id="8" creationId="{8C27CF15-4262-9CCD-CCC8-C11CDF067539}"/>
          </ac:spMkLst>
        </pc:spChg>
      </pc:sldChg>
      <pc:sldChg chg="modSp">
        <pc:chgData name="Ilona Vuori" userId="S::ilona.vuori@fafi.fi::080ccff9-b5c3-45a1-96cb-d98231a5d634" providerId="AD" clId="Web-{2F8A3834-0A07-4471-A00A-E8B5B00EEC9F}" dt="2022-05-19T12:27:00.701" v="244" actId="20577"/>
        <pc:sldMkLst>
          <pc:docMk/>
          <pc:sldMk cId="2879520129" sldId="277"/>
        </pc:sldMkLst>
        <pc:spChg chg="mod">
          <ac:chgData name="Ilona Vuori" userId="S::ilona.vuori@fafi.fi::080ccff9-b5c3-45a1-96cb-d98231a5d634" providerId="AD" clId="Web-{2F8A3834-0A07-4471-A00A-E8B5B00EEC9F}" dt="2022-05-19T12:27:00.701" v="244" actId="20577"/>
          <ac:spMkLst>
            <pc:docMk/>
            <pc:sldMk cId="2879520129" sldId="277"/>
            <ac:spMk id="2" creationId="{9554E71A-5DB0-F5B8-566C-F717F3439C79}"/>
          </ac:spMkLst>
        </pc:spChg>
      </pc:sldChg>
      <pc:sldChg chg="modSp">
        <pc:chgData name="Ilona Vuori" userId="S::ilona.vuori@fafi.fi::080ccff9-b5c3-45a1-96cb-d98231a5d634" providerId="AD" clId="Web-{2F8A3834-0A07-4471-A00A-E8B5B00EEC9F}" dt="2022-05-19T10:11:46.050" v="35" actId="20577"/>
        <pc:sldMkLst>
          <pc:docMk/>
          <pc:sldMk cId="1492398728" sldId="283"/>
        </pc:sldMkLst>
        <pc:spChg chg="mod">
          <ac:chgData name="Ilona Vuori" userId="S::ilona.vuori@fafi.fi::080ccff9-b5c3-45a1-96cb-d98231a5d634" providerId="AD" clId="Web-{2F8A3834-0A07-4471-A00A-E8B5B00EEC9F}" dt="2022-05-19T10:11:21.143" v="8" actId="20577"/>
          <ac:spMkLst>
            <pc:docMk/>
            <pc:sldMk cId="1492398728" sldId="283"/>
            <ac:spMk id="2" creationId="{E240502A-8760-A8C3-3A55-0CEB346199C3}"/>
          </ac:spMkLst>
        </pc:spChg>
        <pc:spChg chg="mod">
          <ac:chgData name="Ilona Vuori" userId="S::ilona.vuori@fafi.fi::080ccff9-b5c3-45a1-96cb-d98231a5d634" providerId="AD" clId="Web-{2F8A3834-0A07-4471-A00A-E8B5B00EEC9F}" dt="2022-05-19T10:11:46.050" v="35" actId="20577"/>
          <ac:spMkLst>
            <pc:docMk/>
            <pc:sldMk cId="1492398728" sldId="283"/>
            <ac:spMk id="3" creationId="{86907F4A-1A67-6B69-03FB-155974E15F94}"/>
          </ac:spMkLst>
        </pc:spChg>
      </pc:sldChg>
      <pc:sldChg chg="modSp new">
        <pc:chgData name="Ilona Vuori" userId="S::ilona.vuori@fafi.fi::080ccff9-b5c3-45a1-96cb-d98231a5d634" providerId="AD" clId="Web-{2F8A3834-0A07-4471-A00A-E8B5B00EEC9F}" dt="2022-05-19T12:04:43.539" v="74" actId="20577"/>
        <pc:sldMkLst>
          <pc:docMk/>
          <pc:sldMk cId="3843727002" sldId="284"/>
        </pc:sldMkLst>
        <pc:spChg chg="mod">
          <ac:chgData name="Ilona Vuori" userId="S::ilona.vuori@fafi.fi::080ccff9-b5c3-45a1-96cb-d98231a5d634" providerId="AD" clId="Web-{2F8A3834-0A07-4471-A00A-E8B5B00EEC9F}" dt="2022-05-19T12:04:43.539" v="74" actId="20577"/>
          <ac:spMkLst>
            <pc:docMk/>
            <pc:sldMk cId="3843727002" sldId="284"/>
            <ac:spMk id="2" creationId="{D4F68141-CDCF-9860-8C73-0A1E99F081D5}"/>
          </ac:spMkLst>
        </pc:spChg>
      </pc:sldChg>
    </pc:docChg>
  </pc:docChgLst>
  <pc:docChgLst>
    <pc:chgData name="Ilona Vuori" userId="S::ilona.vuori@fafi.fi::080ccff9-b5c3-45a1-96cb-d98231a5d634" providerId="AD" clId="Web-{D7D54680-BC15-49C6-B2D8-96EAFC617BE7}"/>
    <pc:docChg chg="modSld">
      <pc:chgData name="Ilona Vuori" userId="S::ilona.vuori@fafi.fi::080ccff9-b5c3-45a1-96cb-d98231a5d634" providerId="AD" clId="Web-{D7D54680-BC15-49C6-B2D8-96EAFC617BE7}" dt="2022-05-19T13:17:41.120" v="449" actId="20577"/>
      <pc:docMkLst>
        <pc:docMk/>
      </pc:docMkLst>
      <pc:sldChg chg="modSp">
        <pc:chgData name="Ilona Vuori" userId="S::ilona.vuori@fafi.fi::080ccff9-b5c3-45a1-96cb-d98231a5d634" providerId="AD" clId="Web-{D7D54680-BC15-49C6-B2D8-96EAFC617BE7}" dt="2022-05-19T12:55:17.268" v="51" actId="20577"/>
        <pc:sldMkLst>
          <pc:docMk/>
          <pc:sldMk cId="0" sldId="261"/>
        </pc:sldMkLst>
        <pc:spChg chg="mod">
          <ac:chgData name="Ilona Vuori" userId="S::ilona.vuori@fafi.fi::080ccff9-b5c3-45a1-96cb-d98231a5d634" providerId="AD" clId="Web-{D7D54680-BC15-49C6-B2D8-96EAFC617BE7}" dt="2022-05-19T12:55:17.268" v="51" actId="20577"/>
          <ac:spMkLst>
            <pc:docMk/>
            <pc:sldMk cId="0" sldId="261"/>
            <ac:spMk id="2" creationId="{CB37D00B-C801-33C0-E719-634B22A59200}"/>
          </ac:spMkLst>
        </pc:spChg>
        <pc:spChg chg="mod">
          <ac:chgData name="Ilona Vuori" userId="S::ilona.vuori@fafi.fi::080ccff9-b5c3-45a1-96cb-d98231a5d634" providerId="AD" clId="Web-{D7D54680-BC15-49C6-B2D8-96EAFC617BE7}" dt="2022-05-19T12:55:06.971" v="49" actId="20577"/>
          <ac:spMkLst>
            <pc:docMk/>
            <pc:sldMk cId="0" sldId="261"/>
            <ac:spMk id="3" creationId="{7658DDBC-0016-4F07-811F-B7C576F8B2D4}"/>
          </ac:spMkLst>
        </pc:spChg>
      </pc:sldChg>
      <pc:sldChg chg="modSp">
        <pc:chgData name="Ilona Vuori" userId="S::ilona.vuori@fafi.fi::080ccff9-b5c3-45a1-96cb-d98231a5d634" providerId="AD" clId="Web-{D7D54680-BC15-49C6-B2D8-96EAFC617BE7}" dt="2022-05-19T13:15:27.960" v="400" actId="20577"/>
        <pc:sldMkLst>
          <pc:docMk/>
          <pc:sldMk cId="0" sldId="264"/>
        </pc:sldMkLst>
        <pc:spChg chg="mod">
          <ac:chgData name="Ilona Vuori" userId="S::ilona.vuori@fafi.fi::080ccff9-b5c3-45a1-96cb-d98231a5d634" providerId="AD" clId="Web-{D7D54680-BC15-49C6-B2D8-96EAFC617BE7}" dt="2022-05-19T13:15:27.960" v="400" actId="20577"/>
          <ac:spMkLst>
            <pc:docMk/>
            <pc:sldMk cId="0" sldId="264"/>
            <ac:spMk id="2" creationId="{D7B31423-5F1D-3BB8-5E1C-1B12ED5A5919}"/>
          </ac:spMkLst>
        </pc:spChg>
        <pc:picChg chg="mod">
          <ac:chgData name="Ilona Vuori" userId="S::ilona.vuori@fafi.fi::080ccff9-b5c3-45a1-96cb-d98231a5d634" providerId="AD" clId="Web-{D7D54680-BC15-49C6-B2D8-96EAFC617BE7}" dt="2022-05-19T13:13:59.207" v="354" actId="14100"/>
          <ac:picMkLst>
            <pc:docMk/>
            <pc:sldMk cId="0" sldId="264"/>
            <ac:picMk id="5" creationId="{9C23ECC7-2B10-A6AD-4628-313AD8E9AF45}"/>
          </ac:picMkLst>
        </pc:picChg>
        <pc:picChg chg="mod">
          <ac:chgData name="Ilona Vuori" userId="S::ilona.vuori@fafi.fi::080ccff9-b5c3-45a1-96cb-d98231a5d634" providerId="AD" clId="Web-{D7D54680-BC15-49C6-B2D8-96EAFC617BE7}" dt="2022-05-19T13:13:51.348" v="352" actId="14100"/>
          <ac:picMkLst>
            <pc:docMk/>
            <pc:sldMk cId="0" sldId="264"/>
            <ac:picMk id="7" creationId="{F6799130-16FF-4198-BF70-6C877C66D44D}"/>
          </ac:picMkLst>
        </pc:picChg>
        <pc:picChg chg="mod">
          <ac:chgData name="Ilona Vuori" userId="S::ilona.vuori@fafi.fi::080ccff9-b5c3-45a1-96cb-d98231a5d634" providerId="AD" clId="Web-{D7D54680-BC15-49C6-B2D8-96EAFC617BE7}" dt="2022-05-19T13:14:02.958" v="355" actId="14100"/>
          <ac:picMkLst>
            <pc:docMk/>
            <pc:sldMk cId="0" sldId="264"/>
            <ac:picMk id="9" creationId="{D12E9292-3485-20AA-0384-B3A536C1999A}"/>
          </ac:picMkLst>
        </pc:picChg>
      </pc:sldChg>
      <pc:sldChg chg="modSp">
        <pc:chgData name="Ilona Vuori" userId="S::ilona.vuori@fafi.fi::080ccff9-b5c3-45a1-96cb-d98231a5d634" providerId="AD" clId="Web-{D7D54680-BC15-49C6-B2D8-96EAFC617BE7}" dt="2022-05-19T13:13:11.597" v="346" actId="20577"/>
        <pc:sldMkLst>
          <pc:docMk/>
          <pc:sldMk cId="380344941" sldId="273"/>
        </pc:sldMkLst>
        <pc:spChg chg="mod">
          <ac:chgData name="Ilona Vuori" userId="S::ilona.vuori@fafi.fi::080ccff9-b5c3-45a1-96cb-d98231a5d634" providerId="AD" clId="Web-{D7D54680-BC15-49C6-B2D8-96EAFC617BE7}" dt="2022-05-19T13:13:11.597" v="346" actId="20577"/>
          <ac:spMkLst>
            <pc:docMk/>
            <pc:sldMk cId="380344941" sldId="273"/>
            <ac:spMk id="2" creationId="{25453E91-8ECC-4A54-94FC-35822D3394B4}"/>
          </ac:spMkLst>
        </pc:spChg>
      </pc:sldChg>
      <pc:sldChg chg="modSp">
        <pc:chgData name="Ilona Vuori" userId="S::ilona.vuori@fafi.fi::080ccff9-b5c3-45a1-96cb-d98231a5d634" providerId="AD" clId="Web-{D7D54680-BC15-49C6-B2D8-96EAFC617BE7}" dt="2022-05-19T13:10:46.092" v="269" actId="20577"/>
        <pc:sldMkLst>
          <pc:docMk/>
          <pc:sldMk cId="688290103" sldId="274"/>
        </pc:sldMkLst>
        <pc:spChg chg="mod">
          <ac:chgData name="Ilona Vuori" userId="S::ilona.vuori@fafi.fi::080ccff9-b5c3-45a1-96cb-d98231a5d634" providerId="AD" clId="Web-{D7D54680-BC15-49C6-B2D8-96EAFC617BE7}" dt="2022-05-19T13:10:46.092" v="269" actId="20577"/>
          <ac:spMkLst>
            <pc:docMk/>
            <pc:sldMk cId="688290103" sldId="274"/>
            <ac:spMk id="2" creationId="{D88D75C8-4FB9-1B82-1571-E42E4D0721B7}"/>
          </ac:spMkLst>
        </pc:spChg>
        <pc:picChg chg="mod">
          <ac:chgData name="Ilona Vuori" userId="S::ilona.vuori@fafi.fi::080ccff9-b5c3-45a1-96cb-d98231a5d634" providerId="AD" clId="Web-{D7D54680-BC15-49C6-B2D8-96EAFC617BE7}" dt="2022-05-19T13:09:13.262" v="199" actId="14100"/>
          <ac:picMkLst>
            <pc:docMk/>
            <pc:sldMk cId="688290103" sldId="274"/>
            <ac:picMk id="7" creationId="{97449864-D396-BCCB-2C73-406B0BC448BA}"/>
          </ac:picMkLst>
        </pc:picChg>
      </pc:sldChg>
      <pc:sldChg chg="modSp">
        <pc:chgData name="Ilona Vuori" userId="S::ilona.vuori@fafi.fi::080ccff9-b5c3-45a1-96cb-d98231a5d634" providerId="AD" clId="Web-{D7D54680-BC15-49C6-B2D8-96EAFC617BE7}" dt="2022-05-19T13:08:35.432" v="192" actId="20577"/>
        <pc:sldMkLst>
          <pc:docMk/>
          <pc:sldMk cId="1490721455" sldId="275"/>
        </pc:sldMkLst>
        <pc:spChg chg="mod">
          <ac:chgData name="Ilona Vuori" userId="S::ilona.vuori@fafi.fi::080ccff9-b5c3-45a1-96cb-d98231a5d634" providerId="AD" clId="Web-{D7D54680-BC15-49C6-B2D8-96EAFC617BE7}" dt="2022-05-19T12:59:30.760" v="79" actId="20577"/>
          <ac:spMkLst>
            <pc:docMk/>
            <pc:sldMk cId="1490721455" sldId="275"/>
            <ac:spMk id="2" creationId="{28093EA4-6BD5-5264-5A49-2B916CD58627}"/>
          </ac:spMkLst>
        </pc:spChg>
        <pc:spChg chg="mod">
          <ac:chgData name="Ilona Vuori" userId="S::ilona.vuori@fafi.fi::080ccff9-b5c3-45a1-96cb-d98231a5d634" providerId="AD" clId="Web-{D7D54680-BC15-49C6-B2D8-96EAFC617BE7}" dt="2022-05-19T13:05:58.100" v="164" actId="1076"/>
          <ac:spMkLst>
            <pc:docMk/>
            <pc:sldMk cId="1490721455" sldId="275"/>
            <ac:spMk id="8" creationId="{3D3CE717-3D78-572B-AC62-40197CE35B77}"/>
          </ac:spMkLst>
        </pc:spChg>
        <pc:spChg chg="mod">
          <ac:chgData name="Ilona Vuori" userId="S::ilona.vuori@fafi.fi::080ccff9-b5c3-45a1-96cb-d98231a5d634" providerId="AD" clId="Web-{D7D54680-BC15-49C6-B2D8-96EAFC617BE7}" dt="2022-05-19T13:08:35.432" v="192" actId="20577"/>
          <ac:spMkLst>
            <pc:docMk/>
            <pc:sldMk cId="1490721455" sldId="275"/>
            <ac:spMk id="9" creationId="{F23CF22E-BC84-08EA-1A11-A518F50AF17D}"/>
          </ac:spMkLst>
        </pc:spChg>
        <pc:picChg chg="mod">
          <ac:chgData name="Ilona Vuori" userId="S::ilona.vuori@fafi.fi::080ccff9-b5c3-45a1-96cb-d98231a5d634" providerId="AD" clId="Web-{D7D54680-BC15-49C6-B2D8-96EAFC617BE7}" dt="2022-05-19T13:00:36.590" v="103" actId="14100"/>
          <ac:picMkLst>
            <pc:docMk/>
            <pc:sldMk cId="1490721455" sldId="275"/>
            <ac:picMk id="3" creationId="{0E3DE449-F3A0-238C-B952-70E066E0D335}"/>
          </ac:picMkLst>
        </pc:picChg>
        <pc:picChg chg="mod">
          <ac:chgData name="Ilona Vuori" userId="S::ilona.vuori@fafi.fi::080ccff9-b5c3-45a1-96cb-d98231a5d634" providerId="AD" clId="Web-{D7D54680-BC15-49C6-B2D8-96EAFC617BE7}" dt="2022-05-19T12:59:58.761" v="99" actId="1076"/>
          <ac:picMkLst>
            <pc:docMk/>
            <pc:sldMk cId="1490721455" sldId="275"/>
            <ac:picMk id="7" creationId="{A375A11C-574A-8123-EBFC-B70002F3F604}"/>
          </ac:picMkLst>
        </pc:picChg>
      </pc:sldChg>
      <pc:sldChg chg="modSp">
        <pc:chgData name="Ilona Vuori" userId="S::ilona.vuori@fafi.fi::080ccff9-b5c3-45a1-96cb-d98231a5d634" providerId="AD" clId="Web-{D7D54680-BC15-49C6-B2D8-96EAFC617BE7}" dt="2022-05-19T12:56:35.317" v="68" actId="20577"/>
        <pc:sldMkLst>
          <pc:docMk/>
          <pc:sldMk cId="3938524479" sldId="276"/>
        </pc:sldMkLst>
        <pc:spChg chg="mod">
          <ac:chgData name="Ilona Vuori" userId="S::ilona.vuori@fafi.fi::080ccff9-b5c3-45a1-96cb-d98231a5d634" providerId="AD" clId="Web-{D7D54680-BC15-49C6-B2D8-96EAFC617BE7}" dt="2022-05-19T12:56:35.317" v="68" actId="20577"/>
          <ac:spMkLst>
            <pc:docMk/>
            <pc:sldMk cId="3938524479" sldId="276"/>
            <ac:spMk id="2" creationId="{271C904A-8005-63CF-F111-C5F6B029E198}"/>
          </ac:spMkLst>
        </pc:spChg>
      </pc:sldChg>
      <pc:sldChg chg="modSp">
        <pc:chgData name="Ilona Vuori" userId="S::ilona.vuori@fafi.fi::080ccff9-b5c3-45a1-96cb-d98231a5d634" providerId="AD" clId="Web-{D7D54680-BC15-49C6-B2D8-96EAFC617BE7}" dt="2022-05-19T12:39:39.100" v="16" actId="20577"/>
        <pc:sldMkLst>
          <pc:docMk/>
          <pc:sldMk cId="2879520129" sldId="277"/>
        </pc:sldMkLst>
        <pc:spChg chg="mod">
          <ac:chgData name="Ilona Vuori" userId="S::ilona.vuori@fafi.fi::080ccff9-b5c3-45a1-96cb-d98231a5d634" providerId="AD" clId="Web-{D7D54680-BC15-49C6-B2D8-96EAFC617BE7}" dt="2022-05-19T12:39:39.100" v="16" actId="20577"/>
          <ac:spMkLst>
            <pc:docMk/>
            <pc:sldMk cId="2879520129" sldId="277"/>
            <ac:spMk id="2" creationId="{9554E71A-5DB0-F5B8-566C-F717F3439C79}"/>
          </ac:spMkLst>
        </pc:spChg>
      </pc:sldChg>
      <pc:sldChg chg="modSp">
        <pc:chgData name="Ilona Vuori" userId="S::ilona.vuori@fafi.fi::080ccff9-b5c3-45a1-96cb-d98231a5d634" providerId="AD" clId="Web-{D7D54680-BC15-49C6-B2D8-96EAFC617BE7}" dt="2022-05-19T13:11:51.360" v="287" actId="20577"/>
        <pc:sldMkLst>
          <pc:docMk/>
          <pc:sldMk cId="2425859769" sldId="278"/>
        </pc:sldMkLst>
        <pc:spChg chg="mod">
          <ac:chgData name="Ilona Vuori" userId="S::ilona.vuori@fafi.fi::080ccff9-b5c3-45a1-96cb-d98231a5d634" providerId="AD" clId="Web-{D7D54680-BC15-49C6-B2D8-96EAFC617BE7}" dt="2022-05-19T13:11:51.360" v="287" actId="20577"/>
          <ac:spMkLst>
            <pc:docMk/>
            <pc:sldMk cId="2425859769" sldId="278"/>
            <ac:spMk id="3" creationId="{7D5279AD-C094-6238-7678-578FA503A2A3}"/>
          </ac:spMkLst>
        </pc:spChg>
      </pc:sldChg>
      <pc:sldChg chg="modSp">
        <pc:chgData name="Ilona Vuori" userId="S::ilona.vuori@fafi.fi::080ccff9-b5c3-45a1-96cb-d98231a5d634" providerId="AD" clId="Web-{D7D54680-BC15-49C6-B2D8-96EAFC617BE7}" dt="2022-05-19T13:16:50.134" v="430" actId="20577"/>
        <pc:sldMkLst>
          <pc:docMk/>
          <pc:sldMk cId="2970130207" sldId="279"/>
        </pc:sldMkLst>
        <pc:spChg chg="mod">
          <ac:chgData name="Ilona Vuori" userId="S::ilona.vuori@fafi.fi::080ccff9-b5c3-45a1-96cb-d98231a5d634" providerId="AD" clId="Web-{D7D54680-BC15-49C6-B2D8-96EAFC617BE7}" dt="2022-05-19T13:16:50.134" v="430" actId="20577"/>
          <ac:spMkLst>
            <pc:docMk/>
            <pc:sldMk cId="2970130207" sldId="279"/>
            <ac:spMk id="2" creationId="{D6E52074-9B2C-7324-AD0E-A3767F542B53}"/>
          </ac:spMkLst>
        </pc:spChg>
        <pc:spChg chg="mod">
          <ac:chgData name="Ilona Vuori" userId="S::ilona.vuori@fafi.fi::080ccff9-b5c3-45a1-96cb-d98231a5d634" providerId="AD" clId="Web-{D7D54680-BC15-49C6-B2D8-96EAFC617BE7}" dt="2022-05-19T13:16:10.633" v="413" actId="1076"/>
          <ac:spMkLst>
            <pc:docMk/>
            <pc:sldMk cId="2970130207" sldId="279"/>
            <ac:spMk id="9" creationId="{1BF646D7-966C-DBF1-4256-6C0004EA8354}"/>
          </ac:spMkLst>
        </pc:spChg>
        <pc:picChg chg="mod">
          <ac:chgData name="Ilona Vuori" userId="S::ilona.vuori@fafi.fi::080ccff9-b5c3-45a1-96cb-d98231a5d634" providerId="AD" clId="Web-{D7D54680-BC15-49C6-B2D8-96EAFC617BE7}" dt="2022-05-19T13:16:07.555" v="412" actId="1076"/>
          <ac:picMkLst>
            <pc:docMk/>
            <pc:sldMk cId="2970130207" sldId="279"/>
            <ac:picMk id="8" creationId="{85A379E7-B4C2-EC43-59FB-1455966E64BF}"/>
          </ac:picMkLst>
        </pc:picChg>
      </pc:sldChg>
      <pc:sldChg chg="modSp">
        <pc:chgData name="Ilona Vuori" userId="S::ilona.vuori@fafi.fi::080ccff9-b5c3-45a1-96cb-d98231a5d634" providerId="AD" clId="Web-{D7D54680-BC15-49C6-B2D8-96EAFC617BE7}" dt="2022-05-19T13:17:41.120" v="449" actId="20577"/>
        <pc:sldMkLst>
          <pc:docMk/>
          <pc:sldMk cId="4242313218" sldId="281"/>
        </pc:sldMkLst>
        <pc:spChg chg="mod">
          <ac:chgData name="Ilona Vuori" userId="S::ilona.vuori@fafi.fi::080ccff9-b5c3-45a1-96cb-d98231a5d634" providerId="AD" clId="Web-{D7D54680-BC15-49C6-B2D8-96EAFC617BE7}" dt="2022-05-19T13:17:41.120" v="449" actId="20577"/>
          <ac:spMkLst>
            <pc:docMk/>
            <pc:sldMk cId="4242313218" sldId="281"/>
            <ac:spMk id="2" creationId="{2BBC2FAA-894C-581D-F180-60373410B1E3}"/>
          </ac:spMkLst>
        </pc:spChg>
      </pc:sldChg>
      <pc:sldChg chg="modSp">
        <pc:chgData name="Ilona Vuori" userId="S::ilona.vuori@fafi.fi::080ccff9-b5c3-45a1-96cb-d98231a5d634" providerId="AD" clId="Web-{D7D54680-BC15-49C6-B2D8-96EAFC617BE7}" dt="2022-05-19T13:17:31.823" v="447" actId="20577"/>
        <pc:sldMkLst>
          <pc:docMk/>
          <pc:sldMk cId="2490424302" sldId="282"/>
        </pc:sldMkLst>
        <pc:spChg chg="mod">
          <ac:chgData name="Ilona Vuori" userId="S::ilona.vuori@fafi.fi::080ccff9-b5c3-45a1-96cb-d98231a5d634" providerId="AD" clId="Web-{D7D54680-BC15-49C6-B2D8-96EAFC617BE7}" dt="2022-05-19T13:17:31.823" v="447" actId="20577"/>
          <ac:spMkLst>
            <pc:docMk/>
            <pc:sldMk cId="2490424302" sldId="282"/>
            <ac:spMk id="2" creationId="{011EC5FE-ECEC-D054-47E3-8F28639F8C50}"/>
          </ac:spMkLst>
        </pc:spChg>
        <pc:spChg chg="mod">
          <ac:chgData name="Ilona Vuori" userId="S::ilona.vuori@fafi.fi::080ccff9-b5c3-45a1-96cb-d98231a5d634" providerId="AD" clId="Web-{D7D54680-BC15-49C6-B2D8-96EAFC617BE7}" dt="2022-05-19T13:17:02.744" v="433" actId="20577"/>
          <ac:spMkLst>
            <pc:docMk/>
            <pc:sldMk cId="2490424302" sldId="282"/>
            <ac:spMk id="3" creationId="{24B35815-40C0-9433-ECB2-85005C1F47CF}"/>
          </ac:spMkLst>
        </pc:spChg>
      </pc:sldChg>
    </pc:docChg>
  </pc:docChgLst>
  <pc:docChgLst>
    <pc:chgData name="Ilona Vuori" userId="S::ilona.vuori@fafi.fi::080ccff9-b5c3-45a1-96cb-d98231a5d634" providerId="AD" clId="Web-{79307E3E-5B82-42BE-8B8C-AAC1A586FD7B}"/>
    <pc:docChg chg="modSld">
      <pc:chgData name="Ilona Vuori" userId="S::ilona.vuori@fafi.fi::080ccff9-b5c3-45a1-96cb-d98231a5d634" providerId="AD" clId="Web-{79307E3E-5B82-42BE-8B8C-AAC1A586FD7B}" dt="2022-06-09T13:22:29.877" v="244" actId="20577"/>
      <pc:docMkLst>
        <pc:docMk/>
      </pc:docMkLst>
      <pc:sldChg chg="modSp">
        <pc:chgData name="Ilona Vuori" userId="S::ilona.vuori@fafi.fi::080ccff9-b5c3-45a1-96cb-d98231a5d634" providerId="AD" clId="Web-{79307E3E-5B82-42BE-8B8C-AAC1A586FD7B}" dt="2022-06-09T13:22:29.877" v="244" actId="20577"/>
        <pc:sldMkLst>
          <pc:docMk/>
          <pc:sldMk cId="0" sldId="261"/>
        </pc:sldMkLst>
        <pc:spChg chg="mod">
          <ac:chgData name="Ilona Vuori" userId="S::ilona.vuori@fafi.fi::080ccff9-b5c3-45a1-96cb-d98231a5d634" providerId="AD" clId="Web-{79307E3E-5B82-42BE-8B8C-AAC1A586FD7B}" dt="2022-06-09T13:22:29.877" v="244" actId="20577"/>
          <ac:spMkLst>
            <pc:docMk/>
            <pc:sldMk cId="0" sldId="261"/>
            <ac:spMk id="3" creationId="{7658DDBC-0016-4F07-811F-B7C576F8B2D4}"/>
          </ac:spMkLst>
        </pc:spChg>
      </pc:sldChg>
      <pc:sldChg chg="modSp">
        <pc:chgData name="Ilona Vuori" userId="S::ilona.vuori@fafi.fi::080ccff9-b5c3-45a1-96cb-d98231a5d634" providerId="AD" clId="Web-{79307E3E-5B82-42BE-8B8C-AAC1A586FD7B}" dt="2022-06-09T13:14:24.598" v="145" actId="20577"/>
        <pc:sldMkLst>
          <pc:docMk/>
          <pc:sldMk cId="0" sldId="263"/>
        </pc:sldMkLst>
        <pc:spChg chg="mod">
          <ac:chgData name="Ilona Vuori" userId="S::ilona.vuori@fafi.fi::080ccff9-b5c3-45a1-96cb-d98231a5d634" providerId="AD" clId="Web-{79307E3E-5B82-42BE-8B8C-AAC1A586FD7B}" dt="2022-06-09T13:11:29.890" v="76" actId="20577"/>
          <ac:spMkLst>
            <pc:docMk/>
            <pc:sldMk cId="0" sldId="263"/>
            <ac:spMk id="238" creationId="{00000000-0000-0000-0000-000000000000}"/>
          </ac:spMkLst>
        </pc:spChg>
        <pc:spChg chg="mod">
          <ac:chgData name="Ilona Vuori" userId="S::ilona.vuori@fafi.fi::080ccff9-b5c3-45a1-96cb-d98231a5d634" providerId="AD" clId="Web-{79307E3E-5B82-42BE-8B8C-AAC1A586FD7B}" dt="2022-06-09T13:14:24.598" v="145" actId="20577"/>
          <ac:spMkLst>
            <pc:docMk/>
            <pc:sldMk cId="0" sldId="263"/>
            <ac:spMk id="239" creationId="{00000000-0000-0000-0000-000000000000}"/>
          </ac:spMkLst>
        </pc:spChg>
      </pc:sldChg>
      <pc:sldChg chg="modSp">
        <pc:chgData name="Ilona Vuori" userId="S::ilona.vuori@fafi.fi::080ccff9-b5c3-45a1-96cb-d98231a5d634" providerId="AD" clId="Web-{79307E3E-5B82-42BE-8B8C-AAC1A586FD7B}" dt="2022-06-09T13:15:50.569" v="191" actId="20577"/>
        <pc:sldMkLst>
          <pc:docMk/>
          <pc:sldMk cId="1684158031" sldId="270"/>
        </pc:sldMkLst>
        <pc:spChg chg="mod">
          <ac:chgData name="Ilona Vuori" userId="S::ilona.vuori@fafi.fi::080ccff9-b5c3-45a1-96cb-d98231a5d634" providerId="AD" clId="Web-{79307E3E-5B82-42BE-8B8C-AAC1A586FD7B}" dt="2022-06-09T13:15:50.569" v="191" actId="20577"/>
          <ac:spMkLst>
            <pc:docMk/>
            <pc:sldMk cId="1684158031" sldId="270"/>
            <ac:spMk id="239" creationId="{00000000-0000-0000-0000-000000000000}"/>
          </ac:spMkLst>
        </pc:spChg>
      </pc:sldChg>
      <pc:sldChg chg="modSp">
        <pc:chgData name="Ilona Vuori" userId="S::ilona.vuori@fafi.fi::080ccff9-b5c3-45a1-96cb-d98231a5d634" providerId="AD" clId="Web-{79307E3E-5B82-42BE-8B8C-AAC1A586FD7B}" dt="2022-06-09T13:16:15.632" v="192" actId="20577"/>
        <pc:sldMkLst>
          <pc:docMk/>
          <pc:sldMk cId="3121267829" sldId="272"/>
        </pc:sldMkLst>
        <pc:spChg chg="mod">
          <ac:chgData name="Ilona Vuori" userId="S::ilona.vuori@fafi.fi::080ccff9-b5c3-45a1-96cb-d98231a5d634" providerId="AD" clId="Web-{79307E3E-5B82-42BE-8B8C-AAC1A586FD7B}" dt="2022-06-09T13:16:15.632" v="192" actId="20577"/>
          <ac:spMkLst>
            <pc:docMk/>
            <pc:sldMk cId="3121267829" sldId="272"/>
            <ac:spMk id="2" creationId="{3E0DD963-EBD1-8480-65D2-09BAF525B7B1}"/>
          </ac:spMkLst>
        </pc:spChg>
      </pc:sldChg>
      <pc:sldChg chg="modSp">
        <pc:chgData name="Ilona Vuori" userId="S::ilona.vuori@fafi.fi::080ccff9-b5c3-45a1-96cb-d98231a5d634" providerId="AD" clId="Web-{79307E3E-5B82-42BE-8B8C-AAC1A586FD7B}" dt="2022-06-09T13:18:38.027" v="219" actId="20577"/>
        <pc:sldMkLst>
          <pc:docMk/>
          <pc:sldMk cId="688290103" sldId="274"/>
        </pc:sldMkLst>
        <pc:spChg chg="mod">
          <ac:chgData name="Ilona Vuori" userId="S::ilona.vuori@fafi.fi::080ccff9-b5c3-45a1-96cb-d98231a5d634" providerId="AD" clId="Web-{79307E3E-5B82-42BE-8B8C-AAC1A586FD7B}" dt="2022-06-09T13:18:38.027" v="219" actId="20577"/>
          <ac:spMkLst>
            <pc:docMk/>
            <pc:sldMk cId="688290103" sldId="274"/>
            <ac:spMk id="2" creationId="{D88D75C8-4FB9-1B82-1571-E42E4D0721B7}"/>
          </ac:spMkLst>
        </pc:spChg>
      </pc:sldChg>
      <pc:sldChg chg="modSp">
        <pc:chgData name="Ilona Vuori" userId="S::ilona.vuori@fafi.fi::080ccff9-b5c3-45a1-96cb-d98231a5d634" providerId="AD" clId="Web-{79307E3E-5B82-42BE-8B8C-AAC1A586FD7B}" dt="2022-06-09T13:17:49.869" v="216" actId="20577"/>
        <pc:sldMkLst>
          <pc:docMk/>
          <pc:sldMk cId="3938524479" sldId="276"/>
        </pc:sldMkLst>
        <pc:spChg chg="mod">
          <ac:chgData name="Ilona Vuori" userId="S::ilona.vuori@fafi.fi::080ccff9-b5c3-45a1-96cb-d98231a5d634" providerId="AD" clId="Web-{79307E3E-5B82-42BE-8B8C-AAC1A586FD7B}" dt="2022-06-09T13:17:49.869" v="216" actId="20577"/>
          <ac:spMkLst>
            <pc:docMk/>
            <pc:sldMk cId="3938524479" sldId="276"/>
            <ac:spMk id="2" creationId="{271C904A-8005-63CF-F111-C5F6B029E198}"/>
          </ac:spMkLst>
        </pc:spChg>
      </pc:sldChg>
      <pc:sldChg chg="modSp">
        <pc:chgData name="Ilona Vuori" userId="S::ilona.vuori@fafi.fi::080ccff9-b5c3-45a1-96cb-d98231a5d634" providerId="AD" clId="Web-{79307E3E-5B82-42BE-8B8C-AAC1A586FD7B}" dt="2022-06-09T13:19:58.497" v="222" actId="20577"/>
        <pc:sldMkLst>
          <pc:docMk/>
          <pc:sldMk cId="2425859769" sldId="278"/>
        </pc:sldMkLst>
        <pc:spChg chg="mod">
          <ac:chgData name="Ilona Vuori" userId="S::ilona.vuori@fafi.fi::080ccff9-b5c3-45a1-96cb-d98231a5d634" providerId="AD" clId="Web-{79307E3E-5B82-42BE-8B8C-AAC1A586FD7B}" dt="2022-06-09T13:19:58.497" v="222" actId="20577"/>
          <ac:spMkLst>
            <pc:docMk/>
            <pc:sldMk cId="2425859769" sldId="278"/>
            <ac:spMk id="3" creationId="{7D5279AD-C094-6238-7678-578FA503A2A3}"/>
          </ac:spMkLst>
        </pc:spChg>
      </pc:sldChg>
    </pc:docChg>
  </pc:docChgLst>
  <pc:docChgLst>
    <pc:chgData name="Petra Salonen" userId="S::petra.salonen@fafi.fi::2569290e-1296-4844-ba1a-71366752ce8d" providerId="AD" clId="Web-{D5981D8A-56CF-3721-794E-90DF6EBC36D8}"/>
    <pc:docChg chg="modSld">
      <pc:chgData name="Petra Salonen" userId="S::petra.salonen@fafi.fi::2569290e-1296-4844-ba1a-71366752ce8d" providerId="AD" clId="Web-{D5981D8A-56CF-3721-794E-90DF6EBC36D8}" dt="2022-06-14T07:15:25.645" v="16"/>
      <pc:docMkLst>
        <pc:docMk/>
      </pc:docMkLst>
      <pc:sldChg chg="modSp">
        <pc:chgData name="Petra Salonen" userId="S::petra.salonen@fafi.fi::2569290e-1296-4844-ba1a-71366752ce8d" providerId="AD" clId="Web-{D5981D8A-56CF-3721-794E-90DF6EBC36D8}" dt="2022-06-14T06:18:42.514" v="9" actId="20577"/>
        <pc:sldMkLst>
          <pc:docMk/>
          <pc:sldMk cId="0" sldId="261"/>
        </pc:sldMkLst>
        <pc:spChg chg="mod">
          <ac:chgData name="Petra Salonen" userId="S::petra.salonen@fafi.fi::2569290e-1296-4844-ba1a-71366752ce8d" providerId="AD" clId="Web-{D5981D8A-56CF-3721-794E-90DF6EBC36D8}" dt="2022-06-14T06:18:42.514" v="9" actId="20577"/>
          <ac:spMkLst>
            <pc:docMk/>
            <pc:sldMk cId="0" sldId="261"/>
            <ac:spMk id="2" creationId="{CB37D00B-C801-33C0-E719-634B22A59200}"/>
          </ac:spMkLst>
        </pc:spChg>
      </pc:sldChg>
      <pc:sldChg chg="addSp delSp modSp">
        <pc:chgData name="Petra Salonen" userId="S::petra.salonen@fafi.fi::2569290e-1296-4844-ba1a-71366752ce8d" providerId="AD" clId="Web-{D5981D8A-56CF-3721-794E-90DF6EBC36D8}" dt="2022-06-14T07:15:25.645" v="16"/>
        <pc:sldMkLst>
          <pc:docMk/>
          <pc:sldMk cId="1490721455" sldId="275"/>
        </pc:sldMkLst>
        <pc:spChg chg="del mod">
          <ac:chgData name="Petra Salonen" userId="S::petra.salonen@fafi.fi::2569290e-1296-4844-ba1a-71366752ce8d" providerId="AD" clId="Web-{D5981D8A-56CF-3721-794E-90DF6EBC36D8}" dt="2022-06-14T07:14:57.222" v="14"/>
          <ac:spMkLst>
            <pc:docMk/>
            <pc:sldMk cId="1490721455" sldId="275"/>
            <ac:spMk id="8" creationId="{3D3CE717-3D78-572B-AC62-40197CE35B77}"/>
          </ac:spMkLst>
        </pc:spChg>
        <pc:picChg chg="mod modCrop">
          <ac:chgData name="Petra Salonen" userId="S::petra.salonen@fafi.fi::2569290e-1296-4844-ba1a-71366752ce8d" providerId="AD" clId="Web-{D5981D8A-56CF-3721-794E-90DF6EBC36D8}" dt="2022-06-14T07:15:25.645" v="16"/>
          <ac:picMkLst>
            <pc:docMk/>
            <pc:sldMk cId="1490721455" sldId="275"/>
            <ac:picMk id="3" creationId="{0E3DE449-F3A0-238C-B952-70E066E0D335}"/>
          </ac:picMkLst>
        </pc:picChg>
        <pc:picChg chg="add mod">
          <ac:chgData name="Petra Salonen" userId="S::petra.salonen@fafi.fi::2569290e-1296-4844-ba1a-71366752ce8d" providerId="AD" clId="Web-{D5981D8A-56CF-3721-794E-90DF6EBC36D8}" dt="2022-06-14T07:13:57.987" v="12" actId="14100"/>
          <ac:picMkLst>
            <pc:docMk/>
            <pc:sldMk cId="1490721455" sldId="275"/>
            <ac:picMk id="4" creationId="{AE775EEF-49A7-C835-A3C2-95A6C85FAC3F}"/>
          </ac:picMkLst>
        </pc:picChg>
      </pc:sldChg>
    </pc:docChg>
  </pc:docChgLst>
  <pc:docChgLst>
    <pc:chgData name="Ilona Vuori" userId="S::ilona.vuori@fafi.fi::080ccff9-b5c3-45a1-96cb-d98231a5d634" providerId="AD" clId="Web-{6EE0D763-7092-476E-8A5F-F49F81C8CB29}"/>
    <pc:docChg chg="modSld">
      <pc:chgData name="Ilona Vuori" userId="S::ilona.vuori@fafi.fi::080ccff9-b5c3-45a1-96cb-d98231a5d634" providerId="AD" clId="Web-{6EE0D763-7092-476E-8A5F-F49F81C8CB29}" dt="2022-06-22T12:43:14.118" v="140" actId="20577"/>
      <pc:docMkLst>
        <pc:docMk/>
      </pc:docMkLst>
      <pc:sldChg chg="addSp delSp modSp">
        <pc:chgData name="Ilona Vuori" userId="S::ilona.vuori@fafi.fi::080ccff9-b5c3-45a1-96cb-d98231a5d634" providerId="AD" clId="Web-{6EE0D763-7092-476E-8A5F-F49F81C8CB29}" dt="2022-06-22T12:36:50.528" v="53" actId="20577"/>
        <pc:sldMkLst>
          <pc:docMk/>
          <pc:sldMk cId="0" sldId="263"/>
        </pc:sldMkLst>
        <pc:spChg chg="add del mod">
          <ac:chgData name="Ilona Vuori" userId="S::ilona.vuori@fafi.fi::080ccff9-b5c3-45a1-96cb-d98231a5d634" providerId="AD" clId="Web-{6EE0D763-7092-476E-8A5F-F49F81C8CB29}" dt="2022-06-22T12:34:46.478" v="1"/>
          <ac:spMkLst>
            <pc:docMk/>
            <pc:sldMk cId="0" sldId="263"/>
            <ac:spMk id="3" creationId="{41D26916-3E2C-568B-92F3-ADFAB66F2A5B}"/>
          </ac:spMkLst>
        </pc:spChg>
        <pc:spChg chg="add del mod">
          <ac:chgData name="Ilona Vuori" userId="S::ilona.vuori@fafi.fi::080ccff9-b5c3-45a1-96cb-d98231a5d634" providerId="AD" clId="Web-{6EE0D763-7092-476E-8A5F-F49F81C8CB29}" dt="2022-06-22T12:36:50.528" v="53" actId="20577"/>
          <ac:spMkLst>
            <pc:docMk/>
            <pc:sldMk cId="0" sldId="263"/>
            <ac:spMk id="239" creationId="{00000000-0000-0000-0000-000000000000}"/>
          </ac:spMkLst>
        </pc:spChg>
      </pc:sldChg>
      <pc:sldChg chg="modSp">
        <pc:chgData name="Ilona Vuori" userId="S::ilona.vuori@fafi.fi::080ccff9-b5c3-45a1-96cb-d98231a5d634" providerId="AD" clId="Web-{6EE0D763-7092-476E-8A5F-F49F81C8CB29}" dt="2022-06-22T12:37:30.514" v="57" actId="20577"/>
        <pc:sldMkLst>
          <pc:docMk/>
          <pc:sldMk cId="1684158031" sldId="270"/>
        </pc:sldMkLst>
        <pc:spChg chg="mod">
          <ac:chgData name="Ilona Vuori" userId="S::ilona.vuori@fafi.fi::080ccff9-b5c3-45a1-96cb-d98231a5d634" providerId="AD" clId="Web-{6EE0D763-7092-476E-8A5F-F49F81C8CB29}" dt="2022-06-22T12:37:30.514" v="57" actId="20577"/>
          <ac:spMkLst>
            <pc:docMk/>
            <pc:sldMk cId="1684158031" sldId="270"/>
            <ac:spMk id="239" creationId="{00000000-0000-0000-0000-000000000000}"/>
          </ac:spMkLst>
        </pc:spChg>
      </pc:sldChg>
      <pc:sldChg chg="modSp">
        <pc:chgData name="Ilona Vuori" userId="S::ilona.vuori@fafi.fi::080ccff9-b5c3-45a1-96cb-d98231a5d634" providerId="AD" clId="Web-{6EE0D763-7092-476E-8A5F-F49F81C8CB29}" dt="2022-06-22T12:38:46.923" v="72" actId="1076"/>
        <pc:sldMkLst>
          <pc:docMk/>
          <pc:sldMk cId="3121267829" sldId="272"/>
        </pc:sldMkLst>
        <pc:spChg chg="mod">
          <ac:chgData name="Ilona Vuori" userId="S::ilona.vuori@fafi.fi::080ccff9-b5c3-45a1-96cb-d98231a5d634" providerId="AD" clId="Web-{6EE0D763-7092-476E-8A5F-F49F81C8CB29}" dt="2022-06-22T12:38:44.626" v="71" actId="20577"/>
          <ac:spMkLst>
            <pc:docMk/>
            <pc:sldMk cId="3121267829" sldId="272"/>
            <ac:spMk id="8" creationId="{8C27CF15-4262-9CCD-CCC8-C11CDF067539}"/>
          </ac:spMkLst>
        </pc:spChg>
        <pc:spChg chg="mod">
          <ac:chgData name="Ilona Vuori" userId="S::ilona.vuori@fafi.fi::080ccff9-b5c3-45a1-96cb-d98231a5d634" providerId="AD" clId="Web-{6EE0D763-7092-476E-8A5F-F49F81C8CB29}" dt="2022-06-22T12:38:46.923" v="72" actId="1076"/>
          <ac:spMkLst>
            <pc:docMk/>
            <pc:sldMk cId="3121267829" sldId="272"/>
            <ac:spMk id="10" creationId="{7EBEEFCF-FCBF-FF40-AF97-8FAA9C161A41}"/>
          </ac:spMkLst>
        </pc:spChg>
        <pc:picChg chg="mod">
          <ac:chgData name="Ilona Vuori" userId="S::ilona.vuori@fafi.fi::080ccff9-b5c3-45a1-96cb-d98231a5d634" providerId="AD" clId="Web-{6EE0D763-7092-476E-8A5F-F49F81C8CB29}" dt="2022-06-22T12:38:08.359" v="58" actId="1076"/>
          <ac:picMkLst>
            <pc:docMk/>
            <pc:sldMk cId="3121267829" sldId="272"/>
            <ac:picMk id="7" creationId="{D79FA411-9985-C11F-62A4-A4BB04C2FE27}"/>
          </ac:picMkLst>
        </pc:picChg>
        <pc:picChg chg="mod">
          <ac:chgData name="Ilona Vuori" userId="S::ilona.vuori@fafi.fi::080ccff9-b5c3-45a1-96cb-d98231a5d634" providerId="AD" clId="Web-{6EE0D763-7092-476E-8A5F-F49F81C8CB29}" dt="2022-06-22T12:38:13.797" v="59" actId="1076"/>
          <ac:picMkLst>
            <pc:docMk/>
            <pc:sldMk cId="3121267829" sldId="272"/>
            <ac:picMk id="9" creationId="{9879BDE3-DE4D-31CB-38A0-D17B42CA8493}"/>
          </ac:picMkLst>
        </pc:picChg>
      </pc:sldChg>
      <pc:sldChg chg="modSp">
        <pc:chgData name="Ilona Vuori" userId="S::ilona.vuori@fafi.fi::080ccff9-b5c3-45a1-96cb-d98231a5d634" providerId="AD" clId="Web-{6EE0D763-7092-476E-8A5F-F49F81C8CB29}" dt="2022-06-22T12:41:48.834" v="122" actId="20577"/>
        <pc:sldMkLst>
          <pc:docMk/>
          <pc:sldMk cId="688290103" sldId="274"/>
        </pc:sldMkLst>
        <pc:spChg chg="mod">
          <ac:chgData name="Ilona Vuori" userId="S::ilona.vuori@fafi.fi::080ccff9-b5c3-45a1-96cb-d98231a5d634" providerId="AD" clId="Web-{6EE0D763-7092-476E-8A5F-F49F81C8CB29}" dt="2022-06-22T12:41:48.834" v="122" actId="20577"/>
          <ac:spMkLst>
            <pc:docMk/>
            <pc:sldMk cId="688290103" sldId="274"/>
            <ac:spMk id="2" creationId="{D88D75C8-4FB9-1B82-1571-E42E4D0721B7}"/>
          </ac:spMkLst>
        </pc:spChg>
      </pc:sldChg>
      <pc:sldChg chg="modSp">
        <pc:chgData name="Ilona Vuori" userId="S::ilona.vuori@fafi.fi::080ccff9-b5c3-45a1-96cb-d98231a5d634" providerId="AD" clId="Web-{6EE0D763-7092-476E-8A5F-F49F81C8CB29}" dt="2022-06-22T12:41:29.646" v="115" actId="20577"/>
        <pc:sldMkLst>
          <pc:docMk/>
          <pc:sldMk cId="1490721455" sldId="275"/>
        </pc:sldMkLst>
        <pc:spChg chg="mod">
          <ac:chgData name="Ilona Vuori" userId="S::ilona.vuori@fafi.fi::080ccff9-b5c3-45a1-96cb-d98231a5d634" providerId="AD" clId="Web-{6EE0D763-7092-476E-8A5F-F49F81C8CB29}" dt="2022-06-22T12:41:29.646" v="115" actId="20577"/>
          <ac:spMkLst>
            <pc:docMk/>
            <pc:sldMk cId="1490721455" sldId="275"/>
            <ac:spMk id="9" creationId="{F23CF22E-BC84-08EA-1A11-A518F50AF17D}"/>
          </ac:spMkLst>
        </pc:spChg>
      </pc:sldChg>
      <pc:sldChg chg="modSp">
        <pc:chgData name="Ilona Vuori" userId="S::ilona.vuori@fafi.fi::080ccff9-b5c3-45a1-96cb-d98231a5d634" providerId="AD" clId="Web-{6EE0D763-7092-476E-8A5F-F49F81C8CB29}" dt="2022-06-22T12:39:21.517" v="79" actId="20577"/>
        <pc:sldMkLst>
          <pc:docMk/>
          <pc:sldMk cId="2879520129" sldId="277"/>
        </pc:sldMkLst>
        <pc:spChg chg="mod">
          <ac:chgData name="Ilona Vuori" userId="S::ilona.vuori@fafi.fi::080ccff9-b5c3-45a1-96cb-d98231a5d634" providerId="AD" clId="Web-{6EE0D763-7092-476E-8A5F-F49F81C8CB29}" dt="2022-06-22T12:39:21.517" v="79" actId="20577"/>
          <ac:spMkLst>
            <pc:docMk/>
            <pc:sldMk cId="2879520129" sldId="277"/>
            <ac:spMk id="2" creationId="{9554E71A-5DB0-F5B8-566C-F717F3439C79}"/>
          </ac:spMkLst>
        </pc:spChg>
      </pc:sldChg>
      <pc:sldChg chg="modSp">
        <pc:chgData name="Ilona Vuori" userId="S::ilona.vuori@fafi.fi::080ccff9-b5c3-45a1-96cb-d98231a5d634" providerId="AD" clId="Web-{6EE0D763-7092-476E-8A5F-F49F81C8CB29}" dt="2022-06-22T12:42:52.430" v="126" actId="20577"/>
        <pc:sldMkLst>
          <pc:docMk/>
          <pc:sldMk cId="2970130207" sldId="279"/>
        </pc:sldMkLst>
        <pc:spChg chg="mod">
          <ac:chgData name="Ilona Vuori" userId="S::ilona.vuori@fafi.fi::080ccff9-b5c3-45a1-96cb-d98231a5d634" providerId="AD" clId="Web-{6EE0D763-7092-476E-8A5F-F49F81C8CB29}" dt="2022-06-22T12:42:52.430" v="126" actId="20577"/>
          <ac:spMkLst>
            <pc:docMk/>
            <pc:sldMk cId="2970130207" sldId="279"/>
            <ac:spMk id="2" creationId="{D6E52074-9B2C-7324-AD0E-A3767F542B53}"/>
          </ac:spMkLst>
        </pc:spChg>
      </pc:sldChg>
      <pc:sldChg chg="modSp">
        <pc:chgData name="Ilona Vuori" userId="S::ilona.vuori@fafi.fi::080ccff9-b5c3-45a1-96cb-d98231a5d634" providerId="AD" clId="Web-{6EE0D763-7092-476E-8A5F-F49F81C8CB29}" dt="2022-06-22T12:43:14.118" v="140" actId="20577"/>
        <pc:sldMkLst>
          <pc:docMk/>
          <pc:sldMk cId="2490424302" sldId="282"/>
        </pc:sldMkLst>
        <pc:spChg chg="mod">
          <ac:chgData name="Ilona Vuori" userId="S::ilona.vuori@fafi.fi::080ccff9-b5c3-45a1-96cb-d98231a5d634" providerId="AD" clId="Web-{6EE0D763-7092-476E-8A5F-F49F81C8CB29}" dt="2022-06-22T12:43:14.118" v="140" actId="20577"/>
          <ac:spMkLst>
            <pc:docMk/>
            <pc:sldMk cId="2490424302" sldId="282"/>
            <ac:spMk id="2" creationId="{011EC5FE-ECEC-D054-47E3-8F28639F8C5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800" b="0" i="0" u="none" strike="noStrike" cap="none">
                <a:solidFill>
                  <a:schemeClr val="dk2"/>
                </a:solidFill>
                <a:latin typeface="Arial"/>
                <a:ea typeface="Arial"/>
                <a:cs typeface="Arial"/>
                <a:sym typeface="Arial"/>
              </a:rPr>
              <a:t>‹#›</a:t>
            </a:fld>
            <a:endParaRPr sz="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045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96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95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65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11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59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71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412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96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13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197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3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p:cSld name="Title Slide ">
    <p:bg>
      <p:bgPr>
        <a:solidFill>
          <a:schemeClr val="dk1"/>
        </a:solidFill>
        <a:effectLst/>
      </p:bgPr>
    </p:bg>
    <p:spTree>
      <p:nvGrpSpPr>
        <p:cNvPr id="1" name="Shape 16"/>
        <p:cNvGrpSpPr/>
        <p:nvPr/>
      </p:nvGrpSpPr>
      <p:grpSpPr>
        <a:xfrm>
          <a:off x="0" y="0"/>
          <a:ext cx="0" cy="0"/>
          <a:chOff x="0" y="0"/>
          <a:chExt cx="0" cy="0"/>
        </a:xfrm>
      </p:grpSpPr>
      <p:sp>
        <p:nvSpPr>
          <p:cNvPr id="17" name="Google Shape;17;p2"/>
          <p:cNvSpPr/>
          <p:nvPr/>
        </p:nvSpPr>
        <p:spPr>
          <a:xfrm>
            <a:off x="9703026" y="4725750"/>
            <a:ext cx="2009754" cy="1656000"/>
          </a:xfrm>
          <a:custGeom>
            <a:avLst/>
            <a:gdLst/>
            <a:ahLst/>
            <a:cxnLst/>
            <a:rect l="l" t="t" r="r" b="b"/>
            <a:pathLst>
              <a:path w="1301" h="1072" extrusionOk="0">
                <a:moveTo>
                  <a:pt x="564" y="836"/>
                </a:moveTo>
                <a:lnTo>
                  <a:pt x="513" y="911"/>
                </a:lnTo>
                <a:lnTo>
                  <a:pt x="508" y="919"/>
                </a:lnTo>
                <a:lnTo>
                  <a:pt x="505" y="927"/>
                </a:lnTo>
                <a:lnTo>
                  <a:pt x="504" y="932"/>
                </a:lnTo>
                <a:lnTo>
                  <a:pt x="504" y="936"/>
                </a:lnTo>
                <a:lnTo>
                  <a:pt x="503" y="941"/>
                </a:lnTo>
                <a:lnTo>
                  <a:pt x="503" y="945"/>
                </a:lnTo>
                <a:lnTo>
                  <a:pt x="504" y="955"/>
                </a:lnTo>
                <a:lnTo>
                  <a:pt x="505" y="964"/>
                </a:lnTo>
                <a:lnTo>
                  <a:pt x="507" y="968"/>
                </a:lnTo>
                <a:lnTo>
                  <a:pt x="508" y="972"/>
                </a:lnTo>
                <a:lnTo>
                  <a:pt x="510" y="976"/>
                </a:lnTo>
                <a:lnTo>
                  <a:pt x="513" y="980"/>
                </a:lnTo>
                <a:lnTo>
                  <a:pt x="553" y="1038"/>
                </a:lnTo>
                <a:lnTo>
                  <a:pt x="555" y="1042"/>
                </a:lnTo>
                <a:lnTo>
                  <a:pt x="557" y="1045"/>
                </a:lnTo>
                <a:lnTo>
                  <a:pt x="558" y="1048"/>
                </a:lnTo>
                <a:lnTo>
                  <a:pt x="559" y="1051"/>
                </a:lnTo>
                <a:lnTo>
                  <a:pt x="559" y="1054"/>
                </a:lnTo>
                <a:lnTo>
                  <a:pt x="559" y="1057"/>
                </a:lnTo>
                <a:lnTo>
                  <a:pt x="558" y="1060"/>
                </a:lnTo>
                <a:lnTo>
                  <a:pt x="557" y="1062"/>
                </a:lnTo>
                <a:lnTo>
                  <a:pt x="556" y="1064"/>
                </a:lnTo>
                <a:lnTo>
                  <a:pt x="554" y="1066"/>
                </a:lnTo>
                <a:lnTo>
                  <a:pt x="552" y="1068"/>
                </a:lnTo>
                <a:lnTo>
                  <a:pt x="549" y="1069"/>
                </a:lnTo>
                <a:lnTo>
                  <a:pt x="543" y="1071"/>
                </a:lnTo>
                <a:lnTo>
                  <a:pt x="539" y="1072"/>
                </a:lnTo>
                <a:lnTo>
                  <a:pt x="535" y="1072"/>
                </a:lnTo>
                <a:lnTo>
                  <a:pt x="196" y="1072"/>
                </a:lnTo>
                <a:lnTo>
                  <a:pt x="187" y="1071"/>
                </a:lnTo>
                <a:lnTo>
                  <a:pt x="182" y="1071"/>
                </a:lnTo>
                <a:lnTo>
                  <a:pt x="178" y="1069"/>
                </a:lnTo>
                <a:lnTo>
                  <a:pt x="168" y="1066"/>
                </a:lnTo>
                <a:lnTo>
                  <a:pt x="159" y="1062"/>
                </a:lnTo>
                <a:lnTo>
                  <a:pt x="151" y="1057"/>
                </a:lnTo>
                <a:lnTo>
                  <a:pt x="143" y="1052"/>
                </a:lnTo>
                <a:lnTo>
                  <a:pt x="136" y="1045"/>
                </a:lnTo>
                <a:lnTo>
                  <a:pt x="130" y="1039"/>
                </a:lnTo>
                <a:lnTo>
                  <a:pt x="11" y="873"/>
                </a:lnTo>
                <a:lnTo>
                  <a:pt x="9" y="869"/>
                </a:lnTo>
                <a:lnTo>
                  <a:pt x="7" y="865"/>
                </a:lnTo>
                <a:lnTo>
                  <a:pt x="3" y="857"/>
                </a:lnTo>
                <a:lnTo>
                  <a:pt x="2" y="853"/>
                </a:lnTo>
                <a:lnTo>
                  <a:pt x="1" y="848"/>
                </a:lnTo>
                <a:lnTo>
                  <a:pt x="0" y="839"/>
                </a:lnTo>
                <a:lnTo>
                  <a:pt x="0" y="834"/>
                </a:lnTo>
                <a:lnTo>
                  <a:pt x="0" y="830"/>
                </a:lnTo>
                <a:lnTo>
                  <a:pt x="1" y="825"/>
                </a:lnTo>
                <a:lnTo>
                  <a:pt x="2" y="820"/>
                </a:lnTo>
                <a:lnTo>
                  <a:pt x="4" y="812"/>
                </a:lnTo>
                <a:lnTo>
                  <a:pt x="6" y="808"/>
                </a:lnTo>
                <a:lnTo>
                  <a:pt x="8" y="804"/>
                </a:lnTo>
                <a:lnTo>
                  <a:pt x="147" y="573"/>
                </a:lnTo>
                <a:lnTo>
                  <a:pt x="152" y="566"/>
                </a:lnTo>
                <a:lnTo>
                  <a:pt x="159" y="559"/>
                </a:lnTo>
                <a:lnTo>
                  <a:pt x="162" y="556"/>
                </a:lnTo>
                <a:lnTo>
                  <a:pt x="166" y="553"/>
                </a:lnTo>
                <a:lnTo>
                  <a:pt x="174" y="548"/>
                </a:lnTo>
                <a:lnTo>
                  <a:pt x="179" y="545"/>
                </a:lnTo>
                <a:lnTo>
                  <a:pt x="183" y="543"/>
                </a:lnTo>
                <a:lnTo>
                  <a:pt x="192" y="540"/>
                </a:lnTo>
                <a:lnTo>
                  <a:pt x="201" y="537"/>
                </a:lnTo>
                <a:lnTo>
                  <a:pt x="205" y="536"/>
                </a:lnTo>
                <a:lnTo>
                  <a:pt x="210" y="536"/>
                </a:lnTo>
                <a:lnTo>
                  <a:pt x="283" y="532"/>
                </a:lnTo>
                <a:lnTo>
                  <a:pt x="288" y="532"/>
                </a:lnTo>
                <a:lnTo>
                  <a:pt x="292" y="532"/>
                </a:lnTo>
                <a:lnTo>
                  <a:pt x="301" y="534"/>
                </a:lnTo>
                <a:lnTo>
                  <a:pt x="305" y="536"/>
                </a:lnTo>
                <a:lnTo>
                  <a:pt x="310" y="538"/>
                </a:lnTo>
                <a:lnTo>
                  <a:pt x="318" y="542"/>
                </a:lnTo>
                <a:lnTo>
                  <a:pt x="322" y="545"/>
                </a:lnTo>
                <a:lnTo>
                  <a:pt x="325" y="548"/>
                </a:lnTo>
                <a:lnTo>
                  <a:pt x="329" y="551"/>
                </a:lnTo>
                <a:lnTo>
                  <a:pt x="332" y="554"/>
                </a:lnTo>
                <a:lnTo>
                  <a:pt x="338" y="561"/>
                </a:lnTo>
                <a:lnTo>
                  <a:pt x="342" y="568"/>
                </a:lnTo>
                <a:lnTo>
                  <a:pt x="379" y="645"/>
                </a:lnTo>
                <a:lnTo>
                  <a:pt x="382" y="653"/>
                </a:lnTo>
                <a:lnTo>
                  <a:pt x="384" y="662"/>
                </a:lnTo>
                <a:lnTo>
                  <a:pt x="385" y="672"/>
                </a:lnTo>
                <a:lnTo>
                  <a:pt x="385" y="681"/>
                </a:lnTo>
                <a:lnTo>
                  <a:pt x="384" y="691"/>
                </a:lnTo>
                <a:lnTo>
                  <a:pt x="382" y="701"/>
                </a:lnTo>
                <a:lnTo>
                  <a:pt x="381" y="705"/>
                </a:lnTo>
                <a:lnTo>
                  <a:pt x="379" y="709"/>
                </a:lnTo>
                <a:lnTo>
                  <a:pt x="378" y="713"/>
                </a:lnTo>
                <a:lnTo>
                  <a:pt x="376" y="717"/>
                </a:lnTo>
                <a:lnTo>
                  <a:pt x="346" y="767"/>
                </a:lnTo>
                <a:lnTo>
                  <a:pt x="342" y="774"/>
                </a:lnTo>
                <a:lnTo>
                  <a:pt x="341" y="780"/>
                </a:lnTo>
                <a:lnTo>
                  <a:pt x="341" y="784"/>
                </a:lnTo>
                <a:lnTo>
                  <a:pt x="341" y="786"/>
                </a:lnTo>
                <a:lnTo>
                  <a:pt x="342" y="789"/>
                </a:lnTo>
                <a:lnTo>
                  <a:pt x="343" y="792"/>
                </a:lnTo>
                <a:lnTo>
                  <a:pt x="344" y="794"/>
                </a:lnTo>
                <a:lnTo>
                  <a:pt x="346" y="796"/>
                </a:lnTo>
                <a:lnTo>
                  <a:pt x="351" y="799"/>
                </a:lnTo>
                <a:lnTo>
                  <a:pt x="354" y="800"/>
                </a:lnTo>
                <a:lnTo>
                  <a:pt x="358" y="801"/>
                </a:lnTo>
                <a:lnTo>
                  <a:pt x="366" y="802"/>
                </a:lnTo>
                <a:lnTo>
                  <a:pt x="546" y="802"/>
                </a:lnTo>
                <a:lnTo>
                  <a:pt x="550" y="802"/>
                </a:lnTo>
                <a:lnTo>
                  <a:pt x="554" y="803"/>
                </a:lnTo>
                <a:lnTo>
                  <a:pt x="561" y="805"/>
                </a:lnTo>
                <a:lnTo>
                  <a:pt x="563" y="806"/>
                </a:lnTo>
                <a:lnTo>
                  <a:pt x="565" y="808"/>
                </a:lnTo>
                <a:lnTo>
                  <a:pt x="567" y="810"/>
                </a:lnTo>
                <a:lnTo>
                  <a:pt x="569" y="812"/>
                </a:lnTo>
                <a:lnTo>
                  <a:pt x="570" y="814"/>
                </a:lnTo>
                <a:lnTo>
                  <a:pt x="570" y="817"/>
                </a:lnTo>
                <a:lnTo>
                  <a:pt x="570" y="820"/>
                </a:lnTo>
                <a:lnTo>
                  <a:pt x="570" y="823"/>
                </a:lnTo>
                <a:lnTo>
                  <a:pt x="569" y="826"/>
                </a:lnTo>
                <a:lnTo>
                  <a:pt x="568" y="829"/>
                </a:lnTo>
                <a:lnTo>
                  <a:pt x="564" y="836"/>
                </a:lnTo>
                <a:close/>
                <a:moveTo>
                  <a:pt x="499" y="446"/>
                </a:moveTo>
                <a:lnTo>
                  <a:pt x="462" y="367"/>
                </a:lnTo>
                <a:lnTo>
                  <a:pt x="458" y="359"/>
                </a:lnTo>
                <a:lnTo>
                  <a:pt x="455" y="356"/>
                </a:lnTo>
                <a:lnTo>
                  <a:pt x="452" y="352"/>
                </a:lnTo>
                <a:lnTo>
                  <a:pt x="449" y="349"/>
                </a:lnTo>
                <a:lnTo>
                  <a:pt x="446" y="346"/>
                </a:lnTo>
                <a:lnTo>
                  <a:pt x="438" y="341"/>
                </a:lnTo>
                <a:lnTo>
                  <a:pt x="430" y="337"/>
                </a:lnTo>
                <a:lnTo>
                  <a:pt x="421" y="334"/>
                </a:lnTo>
                <a:lnTo>
                  <a:pt x="417" y="333"/>
                </a:lnTo>
                <a:lnTo>
                  <a:pt x="413" y="332"/>
                </a:lnTo>
                <a:lnTo>
                  <a:pt x="408" y="332"/>
                </a:lnTo>
                <a:lnTo>
                  <a:pt x="404" y="332"/>
                </a:lnTo>
                <a:lnTo>
                  <a:pt x="329" y="336"/>
                </a:lnTo>
                <a:lnTo>
                  <a:pt x="325" y="336"/>
                </a:lnTo>
                <a:lnTo>
                  <a:pt x="321" y="336"/>
                </a:lnTo>
                <a:lnTo>
                  <a:pt x="318" y="335"/>
                </a:lnTo>
                <a:lnTo>
                  <a:pt x="315" y="334"/>
                </a:lnTo>
                <a:lnTo>
                  <a:pt x="312" y="333"/>
                </a:lnTo>
                <a:lnTo>
                  <a:pt x="310" y="331"/>
                </a:lnTo>
                <a:lnTo>
                  <a:pt x="308" y="330"/>
                </a:lnTo>
                <a:lnTo>
                  <a:pt x="306" y="328"/>
                </a:lnTo>
                <a:lnTo>
                  <a:pt x="305" y="325"/>
                </a:lnTo>
                <a:lnTo>
                  <a:pt x="304" y="323"/>
                </a:lnTo>
                <a:lnTo>
                  <a:pt x="304" y="320"/>
                </a:lnTo>
                <a:lnTo>
                  <a:pt x="304" y="317"/>
                </a:lnTo>
                <a:lnTo>
                  <a:pt x="306" y="310"/>
                </a:lnTo>
                <a:lnTo>
                  <a:pt x="307" y="307"/>
                </a:lnTo>
                <a:lnTo>
                  <a:pt x="309" y="303"/>
                </a:lnTo>
                <a:lnTo>
                  <a:pt x="471" y="35"/>
                </a:lnTo>
                <a:lnTo>
                  <a:pt x="476" y="28"/>
                </a:lnTo>
                <a:lnTo>
                  <a:pt x="479" y="24"/>
                </a:lnTo>
                <a:lnTo>
                  <a:pt x="482" y="21"/>
                </a:lnTo>
                <a:lnTo>
                  <a:pt x="490" y="15"/>
                </a:lnTo>
                <a:lnTo>
                  <a:pt x="494" y="13"/>
                </a:lnTo>
                <a:lnTo>
                  <a:pt x="498" y="10"/>
                </a:lnTo>
                <a:lnTo>
                  <a:pt x="506" y="6"/>
                </a:lnTo>
                <a:lnTo>
                  <a:pt x="515" y="2"/>
                </a:lnTo>
                <a:lnTo>
                  <a:pt x="520" y="1"/>
                </a:lnTo>
                <a:lnTo>
                  <a:pt x="524" y="0"/>
                </a:lnTo>
                <a:lnTo>
                  <a:pt x="533" y="0"/>
                </a:lnTo>
                <a:lnTo>
                  <a:pt x="724" y="0"/>
                </a:lnTo>
                <a:lnTo>
                  <a:pt x="733" y="0"/>
                </a:lnTo>
                <a:lnTo>
                  <a:pt x="742" y="2"/>
                </a:lnTo>
                <a:lnTo>
                  <a:pt x="746" y="4"/>
                </a:lnTo>
                <a:lnTo>
                  <a:pt x="751" y="6"/>
                </a:lnTo>
                <a:lnTo>
                  <a:pt x="760" y="10"/>
                </a:lnTo>
                <a:lnTo>
                  <a:pt x="768" y="15"/>
                </a:lnTo>
                <a:lnTo>
                  <a:pt x="776" y="21"/>
                </a:lnTo>
                <a:lnTo>
                  <a:pt x="779" y="24"/>
                </a:lnTo>
                <a:lnTo>
                  <a:pt x="783" y="27"/>
                </a:lnTo>
                <a:lnTo>
                  <a:pt x="788" y="34"/>
                </a:lnTo>
                <a:lnTo>
                  <a:pt x="933" y="252"/>
                </a:lnTo>
                <a:lnTo>
                  <a:pt x="937" y="259"/>
                </a:lnTo>
                <a:lnTo>
                  <a:pt x="940" y="268"/>
                </a:lnTo>
                <a:lnTo>
                  <a:pt x="942" y="277"/>
                </a:lnTo>
                <a:lnTo>
                  <a:pt x="944" y="287"/>
                </a:lnTo>
                <a:lnTo>
                  <a:pt x="944" y="292"/>
                </a:lnTo>
                <a:lnTo>
                  <a:pt x="944" y="297"/>
                </a:lnTo>
                <a:lnTo>
                  <a:pt x="944" y="301"/>
                </a:lnTo>
                <a:lnTo>
                  <a:pt x="943" y="306"/>
                </a:lnTo>
                <a:lnTo>
                  <a:pt x="942" y="315"/>
                </a:lnTo>
                <a:lnTo>
                  <a:pt x="940" y="320"/>
                </a:lnTo>
                <a:lnTo>
                  <a:pt x="939" y="324"/>
                </a:lnTo>
                <a:lnTo>
                  <a:pt x="908" y="393"/>
                </a:lnTo>
                <a:lnTo>
                  <a:pt x="906" y="397"/>
                </a:lnTo>
                <a:lnTo>
                  <a:pt x="904" y="401"/>
                </a:lnTo>
                <a:lnTo>
                  <a:pt x="898" y="408"/>
                </a:lnTo>
                <a:lnTo>
                  <a:pt x="895" y="411"/>
                </a:lnTo>
                <a:lnTo>
                  <a:pt x="892" y="414"/>
                </a:lnTo>
                <a:lnTo>
                  <a:pt x="888" y="417"/>
                </a:lnTo>
                <a:lnTo>
                  <a:pt x="884" y="420"/>
                </a:lnTo>
                <a:lnTo>
                  <a:pt x="880" y="422"/>
                </a:lnTo>
                <a:lnTo>
                  <a:pt x="876" y="424"/>
                </a:lnTo>
                <a:lnTo>
                  <a:pt x="867" y="428"/>
                </a:lnTo>
                <a:lnTo>
                  <a:pt x="863" y="429"/>
                </a:lnTo>
                <a:lnTo>
                  <a:pt x="859" y="430"/>
                </a:lnTo>
                <a:lnTo>
                  <a:pt x="850" y="430"/>
                </a:lnTo>
                <a:lnTo>
                  <a:pt x="767" y="429"/>
                </a:lnTo>
                <a:lnTo>
                  <a:pt x="758" y="428"/>
                </a:lnTo>
                <a:lnTo>
                  <a:pt x="749" y="426"/>
                </a:lnTo>
                <a:lnTo>
                  <a:pt x="740" y="423"/>
                </a:lnTo>
                <a:lnTo>
                  <a:pt x="731" y="419"/>
                </a:lnTo>
                <a:lnTo>
                  <a:pt x="727" y="416"/>
                </a:lnTo>
                <a:lnTo>
                  <a:pt x="723" y="414"/>
                </a:lnTo>
                <a:lnTo>
                  <a:pt x="719" y="411"/>
                </a:lnTo>
                <a:lnTo>
                  <a:pt x="715" y="408"/>
                </a:lnTo>
                <a:lnTo>
                  <a:pt x="712" y="404"/>
                </a:lnTo>
                <a:lnTo>
                  <a:pt x="709" y="401"/>
                </a:lnTo>
                <a:lnTo>
                  <a:pt x="703" y="394"/>
                </a:lnTo>
                <a:lnTo>
                  <a:pt x="656" y="324"/>
                </a:lnTo>
                <a:lnTo>
                  <a:pt x="651" y="318"/>
                </a:lnTo>
                <a:lnTo>
                  <a:pt x="649" y="315"/>
                </a:lnTo>
                <a:lnTo>
                  <a:pt x="645" y="313"/>
                </a:lnTo>
                <a:lnTo>
                  <a:pt x="642" y="312"/>
                </a:lnTo>
                <a:lnTo>
                  <a:pt x="639" y="311"/>
                </a:lnTo>
                <a:lnTo>
                  <a:pt x="633" y="310"/>
                </a:lnTo>
                <a:lnTo>
                  <a:pt x="630" y="310"/>
                </a:lnTo>
                <a:lnTo>
                  <a:pt x="627" y="311"/>
                </a:lnTo>
                <a:lnTo>
                  <a:pt x="621" y="314"/>
                </a:lnTo>
                <a:lnTo>
                  <a:pt x="619" y="316"/>
                </a:lnTo>
                <a:lnTo>
                  <a:pt x="616" y="318"/>
                </a:lnTo>
                <a:lnTo>
                  <a:pt x="614" y="321"/>
                </a:lnTo>
                <a:lnTo>
                  <a:pt x="611" y="325"/>
                </a:lnTo>
                <a:lnTo>
                  <a:pt x="537" y="448"/>
                </a:lnTo>
                <a:lnTo>
                  <a:pt x="532" y="454"/>
                </a:lnTo>
                <a:lnTo>
                  <a:pt x="530" y="457"/>
                </a:lnTo>
                <a:lnTo>
                  <a:pt x="527" y="459"/>
                </a:lnTo>
                <a:lnTo>
                  <a:pt x="525" y="460"/>
                </a:lnTo>
                <a:lnTo>
                  <a:pt x="522" y="461"/>
                </a:lnTo>
                <a:lnTo>
                  <a:pt x="517" y="462"/>
                </a:lnTo>
                <a:lnTo>
                  <a:pt x="514" y="462"/>
                </a:lnTo>
                <a:lnTo>
                  <a:pt x="512" y="461"/>
                </a:lnTo>
                <a:lnTo>
                  <a:pt x="507" y="458"/>
                </a:lnTo>
                <a:lnTo>
                  <a:pt x="505" y="455"/>
                </a:lnTo>
                <a:lnTo>
                  <a:pt x="503" y="453"/>
                </a:lnTo>
                <a:lnTo>
                  <a:pt x="499" y="446"/>
                </a:lnTo>
                <a:close/>
                <a:moveTo>
                  <a:pt x="1294" y="862"/>
                </a:moveTo>
                <a:lnTo>
                  <a:pt x="1198" y="1036"/>
                </a:lnTo>
                <a:lnTo>
                  <a:pt x="1196" y="1040"/>
                </a:lnTo>
                <a:lnTo>
                  <a:pt x="1193" y="1043"/>
                </a:lnTo>
                <a:lnTo>
                  <a:pt x="1187" y="1050"/>
                </a:lnTo>
                <a:lnTo>
                  <a:pt x="1180" y="1056"/>
                </a:lnTo>
                <a:lnTo>
                  <a:pt x="1176" y="1059"/>
                </a:lnTo>
                <a:lnTo>
                  <a:pt x="1172" y="1061"/>
                </a:lnTo>
                <a:lnTo>
                  <a:pt x="1163" y="1066"/>
                </a:lnTo>
                <a:lnTo>
                  <a:pt x="1159" y="1068"/>
                </a:lnTo>
                <a:lnTo>
                  <a:pt x="1155" y="1069"/>
                </a:lnTo>
                <a:lnTo>
                  <a:pt x="1150" y="1070"/>
                </a:lnTo>
                <a:lnTo>
                  <a:pt x="1146" y="1071"/>
                </a:lnTo>
                <a:lnTo>
                  <a:pt x="1137" y="1072"/>
                </a:lnTo>
                <a:lnTo>
                  <a:pt x="850" y="1072"/>
                </a:lnTo>
                <a:lnTo>
                  <a:pt x="841" y="1071"/>
                </a:lnTo>
                <a:lnTo>
                  <a:pt x="832" y="1069"/>
                </a:lnTo>
                <a:lnTo>
                  <a:pt x="827" y="1068"/>
                </a:lnTo>
                <a:lnTo>
                  <a:pt x="823" y="1066"/>
                </a:lnTo>
                <a:lnTo>
                  <a:pt x="814" y="1062"/>
                </a:lnTo>
                <a:lnTo>
                  <a:pt x="805" y="1057"/>
                </a:lnTo>
                <a:lnTo>
                  <a:pt x="798" y="1051"/>
                </a:lnTo>
                <a:lnTo>
                  <a:pt x="794" y="1048"/>
                </a:lnTo>
                <a:lnTo>
                  <a:pt x="791" y="1045"/>
                </a:lnTo>
                <a:lnTo>
                  <a:pt x="786" y="1038"/>
                </a:lnTo>
                <a:lnTo>
                  <a:pt x="747" y="980"/>
                </a:lnTo>
                <a:lnTo>
                  <a:pt x="745" y="976"/>
                </a:lnTo>
                <a:lnTo>
                  <a:pt x="743" y="972"/>
                </a:lnTo>
                <a:lnTo>
                  <a:pt x="742" y="968"/>
                </a:lnTo>
                <a:lnTo>
                  <a:pt x="740" y="964"/>
                </a:lnTo>
                <a:lnTo>
                  <a:pt x="738" y="955"/>
                </a:lnTo>
                <a:lnTo>
                  <a:pt x="738" y="950"/>
                </a:lnTo>
                <a:lnTo>
                  <a:pt x="738" y="945"/>
                </a:lnTo>
                <a:lnTo>
                  <a:pt x="738" y="936"/>
                </a:lnTo>
                <a:lnTo>
                  <a:pt x="740" y="927"/>
                </a:lnTo>
                <a:lnTo>
                  <a:pt x="742" y="923"/>
                </a:lnTo>
                <a:lnTo>
                  <a:pt x="743" y="919"/>
                </a:lnTo>
                <a:lnTo>
                  <a:pt x="747" y="911"/>
                </a:lnTo>
                <a:lnTo>
                  <a:pt x="797" y="836"/>
                </a:lnTo>
                <a:lnTo>
                  <a:pt x="802" y="829"/>
                </a:lnTo>
                <a:lnTo>
                  <a:pt x="805" y="826"/>
                </a:lnTo>
                <a:lnTo>
                  <a:pt x="809" y="823"/>
                </a:lnTo>
                <a:lnTo>
                  <a:pt x="817" y="817"/>
                </a:lnTo>
                <a:lnTo>
                  <a:pt x="825" y="812"/>
                </a:lnTo>
                <a:lnTo>
                  <a:pt x="834" y="808"/>
                </a:lnTo>
                <a:lnTo>
                  <a:pt x="843" y="805"/>
                </a:lnTo>
                <a:lnTo>
                  <a:pt x="852" y="803"/>
                </a:lnTo>
                <a:lnTo>
                  <a:pt x="861" y="802"/>
                </a:lnTo>
                <a:lnTo>
                  <a:pt x="932" y="802"/>
                </a:lnTo>
                <a:lnTo>
                  <a:pt x="936" y="802"/>
                </a:lnTo>
                <a:lnTo>
                  <a:pt x="940" y="801"/>
                </a:lnTo>
                <a:lnTo>
                  <a:pt x="946" y="799"/>
                </a:lnTo>
                <a:lnTo>
                  <a:pt x="949" y="798"/>
                </a:lnTo>
                <a:lnTo>
                  <a:pt x="951" y="796"/>
                </a:lnTo>
                <a:lnTo>
                  <a:pt x="953" y="794"/>
                </a:lnTo>
                <a:lnTo>
                  <a:pt x="954" y="792"/>
                </a:lnTo>
                <a:lnTo>
                  <a:pt x="956" y="789"/>
                </a:lnTo>
                <a:lnTo>
                  <a:pt x="956" y="787"/>
                </a:lnTo>
                <a:lnTo>
                  <a:pt x="956" y="781"/>
                </a:lnTo>
                <a:lnTo>
                  <a:pt x="955" y="778"/>
                </a:lnTo>
                <a:lnTo>
                  <a:pt x="954" y="775"/>
                </a:lnTo>
                <a:lnTo>
                  <a:pt x="950" y="768"/>
                </a:lnTo>
                <a:lnTo>
                  <a:pt x="878" y="658"/>
                </a:lnTo>
                <a:lnTo>
                  <a:pt x="874" y="652"/>
                </a:lnTo>
                <a:lnTo>
                  <a:pt x="873" y="648"/>
                </a:lnTo>
                <a:lnTo>
                  <a:pt x="872" y="645"/>
                </a:lnTo>
                <a:lnTo>
                  <a:pt x="872" y="640"/>
                </a:lnTo>
                <a:lnTo>
                  <a:pt x="873" y="637"/>
                </a:lnTo>
                <a:lnTo>
                  <a:pt x="874" y="635"/>
                </a:lnTo>
                <a:lnTo>
                  <a:pt x="875" y="632"/>
                </a:lnTo>
                <a:lnTo>
                  <a:pt x="877" y="631"/>
                </a:lnTo>
                <a:lnTo>
                  <a:pt x="880" y="629"/>
                </a:lnTo>
                <a:lnTo>
                  <a:pt x="882" y="628"/>
                </a:lnTo>
                <a:lnTo>
                  <a:pt x="885" y="627"/>
                </a:lnTo>
                <a:lnTo>
                  <a:pt x="889" y="626"/>
                </a:lnTo>
                <a:lnTo>
                  <a:pt x="892" y="625"/>
                </a:lnTo>
                <a:lnTo>
                  <a:pt x="896" y="625"/>
                </a:lnTo>
                <a:lnTo>
                  <a:pt x="977" y="628"/>
                </a:lnTo>
                <a:lnTo>
                  <a:pt x="981" y="628"/>
                </a:lnTo>
                <a:lnTo>
                  <a:pt x="985" y="627"/>
                </a:lnTo>
                <a:lnTo>
                  <a:pt x="990" y="626"/>
                </a:lnTo>
                <a:lnTo>
                  <a:pt x="994" y="625"/>
                </a:lnTo>
                <a:lnTo>
                  <a:pt x="1002" y="622"/>
                </a:lnTo>
                <a:lnTo>
                  <a:pt x="1006" y="620"/>
                </a:lnTo>
                <a:lnTo>
                  <a:pt x="1010" y="618"/>
                </a:lnTo>
                <a:lnTo>
                  <a:pt x="1018" y="612"/>
                </a:lnTo>
                <a:lnTo>
                  <a:pt x="1024" y="606"/>
                </a:lnTo>
                <a:lnTo>
                  <a:pt x="1030" y="599"/>
                </a:lnTo>
                <a:lnTo>
                  <a:pt x="1032" y="595"/>
                </a:lnTo>
                <a:lnTo>
                  <a:pt x="1034" y="591"/>
                </a:lnTo>
                <a:lnTo>
                  <a:pt x="1066" y="514"/>
                </a:lnTo>
                <a:lnTo>
                  <a:pt x="1068" y="511"/>
                </a:lnTo>
                <a:lnTo>
                  <a:pt x="1070" y="507"/>
                </a:lnTo>
                <a:lnTo>
                  <a:pt x="1072" y="505"/>
                </a:lnTo>
                <a:lnTo>
                  <a:pt x="1074" y="502"/>
                </a:lnTo>
                <a:lnTo>
                  <a:pt x="1076" y="500"/>
                </a:lnTo>
                <a:lnTo>
                  <a:pt x="1079" y="499"/>
                </a:lnTo>
                <a:lnTo>
                  <a:pt x="1084" y="498"/>
                </a:lnTo>
                <a:lnTo>
                  <a:pt x="1087" y="498"/>
                </a:lnTo>
                <a:lnTo>
                  <a:pt x="1089" y="498"/>
                </a:lnTo>
                <a:lnTo>
                  <a:pt x="1095" y="500"/>
                </a:lnTo>
                <a:lnTo>
                  <a:pt x="1097" y="502"/>
                </a:lnTo>
                <a:lnTo>
                  <a:pt x="1100" y="505"/>
                </a:lnTo>
                <a:lnTo>
                  <a:pt x="1105" y="511"/>
                </a:lnTo>
                <a:lnTo>
                  <a:pt x="1291" y="792"/>
                </a:lnTo>
                <a:lnTo>
                  <a:pt x="1295" y="800"/>
                </a:lnTo>
                <a:lnTo>
                  <a:pt x="1297" y="804"/>
                </a:lnTo>
                <a:lnTo>
                  <a:pt x="1298" y="808"/>
                </a:lnTo>
                <a:lnTo>
                  <a:pt x="1300" y="817"/>
                </a:lnTo>
                <a:lnTo>
                  <a:pt x="1301" y="827"/>
                </a:lnTo>
                <a:lnTo>
                  <a:pt x="1301" y="832"/>
                </a:lnTo>
                <a:lnTo>
                  <a:pt x="1301" y="836"/>
                </a:lnTo>
                <a:lnTo>
                  <a:pt x="1300" y="846"/>
                </a:lnTo>
                <a:lnTo>
                  <a:pt x="1299" y="850"/>
                </a:lnTo>
                <a:lnTo>
                  <a:pt x="1297" y="854"/>
                </a:lnTo>
                <a:lnTo>
                  <a:pt x="1294" y="86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p2"/>
          <p:cNvSpPr txBox="1">
            <a:spLocks noGrp="1"/>
          </p:cNvSpPr>
          <p:nvPr>
            <p:ph type="ctrTitle"/>
          </p:nvPr>
        </p:nvSpPr>
        <p:spPr>
          <a:xfrm>
            <a:off x="479424" y="2205038"/>
            <a:ext cx="9216975" cy="439231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10000"/>
              <a:buFont typeface="Georgia"/>
              <a:buNone/>
              <a:defRPr sz="10000" b="0"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11193202" y="487124"/>
            <a:ext cx="519373"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20" name="Google Shape;20;p2"/>
          <p:cNvSpPr txBox="1">
            <a:spLocks noGrp="1"/>
          </p:cNvSpPr>
          <p:nvPr>
            <p:ph type="body" idx="2"/>
          </p:nvPr>
        </p:nvSpPr>
        <p:spPr>
          <a:xfrm>
            <a:off x="10342008" y="667144"/>
            <a:ext cx="1370567"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21" name="Google Shape;21;p2"/>
          <p:cNvSpPr txBox="1">
            <a:spLocks noGrp="1"/>
          </p:cNvSpPr>
          <p:nvPr>
            <p:ph type="body" idx="3"/>
          </p:nvPr>
        </p:nvSpPr>
        <p:spPr>
          <a:xfrm>
            <a:off x="10971988" y="836712"/>
            <a:ext cx="740587" cy="134016"/>
          </a:xfrm>
          <a:prstGeom prst="rect">
            <a:avLst/>
          </a:prstGeom>
          <a:noFill/>
          <a:ln>
            <a:noFill/>
          </a:ln>
        </p:spPr>
        <p:txBody>
          <a:bodyPr spcFirstLastPara="1" wrap="square" lIns="0" tIns="10800" rIns="0" bIns="0" anchor="t"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22" name="Google Shape;22;p2"/>
          <p:cNvSpPr/>
          <p:nvPr/>
        </p:nvSpPr>
        <p:spPr>
          <a:xfrm>
            <a:off x="479425" y="476590"/>
            <a:ext cx="3187161" cy="792000"/>
          </a:xfrm>
          <a:custGeom>
            <a:avLst/>
            <a:gdLst/>
            <a:ahLst/>
            <a:cxnLst/>
            <a:rect l="l" t="t" r="r" b="b"/>
            <a:pathLst>
              <a:path w="11975" h="2978" extrusionOk="0">
                <a:moveTo>
                  <a:pt x="11475" y="94"/>
                </a:moveTo>
                <a:lnTo>
                  <a:pt x="11425" y="98"/>
                </a:lnTo>
                <a:lnTo>
                  <a:pt x="11400" y="103"/>
                </a:lnTo>
                <a:lnTo>
                  <a:pt x="11377" y="110"/>
                </a:lnTo>
                <a:lnTo>
                  <a:pt x="11352" y="119"/>
                </a:lnTo>
                <a:lnTo>
                  <a:pt x="11330" y="128"/>
                </a:lnTo>
                <a:lnTo>
                  <a:pt x="11307" y="141"/>
                </a:lnTo>
                <a:lnTo>
                  <a:pt x="11284" y="155"/>
                </a:lnTo>
                <a:lnTo>
                  <a:pt x="11263" y="170"/>
                </a:lnTo>
                <a:lnTo>
                  <a:pt x="11242" y="187"/>
                </a:lnTo>
                <a:lnTo>
                  <a:pt x="11222" y="206"/>
                </a:lnTo>
                <a:lnTo>
                  <a:pt x="11202" y="225"/>
                </a:lnTo>
                <a:lnTo>
                  <a:pt x="11165" y="270"/>
                </a:lnTo>
                <a:lnTo>
                  <a:pt x="11130" y="320"/>
                </a:lnTo>
                <a:lnTo>
                  <a:pt x="11098" y="375"/>
                </a:lnTo>
                <a:lnTo>
                  <a:pt x="11084" y="403"/>
                </a:lnTo>
                <a:lnTo>
                  <a:pt x="11070" y="434"/>
                </a:lnTo>
                <a:lnTo>
                  <a:pt x="11045" y="498"/>
                </a:lnTo>
                <a:lnTo>
                  <a:pt x="11026" y="565"/>
                </a:lnTo>
                <a:lnTo>
                  <a:pt x="11009" y="636"/>
                </a:lnTo>
                <a:lnTo>
                  <a:pt x="11002" y="672"/>
                </a:lnTo>
                <a:lnTo>
                  <a:pt x="10996" y="710"/>
                </a:lnTo>
                <a:lnTo>
                  <a:pt x="10993" y="747"/>
                </a:lnTo>
                <a:lnTo>
                  <a:pt x="10989" y="786"/>
                </a:lnTo>
                <a:lnTo>
                  <a:pt x="10987" y="864"/>
                </a:lnTo>
                <a:lnTo>
                  <a:pt x="10988" y="914"/>
                </a:lnTo>
                <a:lnTo>
                  <a:pt x="10990" y="964"/>
                </a:lnTo>
                <a:lnTo>
                  <a:pt x="10995" y="1012"/>
                </a:lnTo>
                <a:lnTo>
                  <a:pt x="11002" y="1058"/>
                </a:lnTo>
                <a:lnTo>
                  <a:pt x="11010" y="1104"/>
                </a:lnTo>
                <a:lnTo>
                  <a:pt x="11021" y="1148"/>
                </a:lnTo>
                <a:lnTo>
                  <a:pt x="11033" y="1192"/>
                </a:lnTo>
                <a:lnTo>
                  <a:pt x="11047" y="1234"/>
                </a:lnTo>
                <a:lnTo>
                  <a:pt x="11062" y="1275"/>
                </a:lnTo>
                <a:lnTo>
                  <a:pt x="11078" y="1313"/>
                </a:lnTo>
                <a:lnTo>
                  <a:pt x="11096" y="1351"/>
                </a:lnTo>
                <a:lnTo>
                  <a:pt x="11116" y="1386"/>
                </a:lnTo>
                <a:lnTo>
                  <a:pt x="11137" y="1419"/>
                </a:lnTo>
                <a:lnTo>
                  <a:pt x="11158" y="1450"/>
                </a:lnTo>
                <a:lnTo>
                  <a:pt x="11181" y="1479"/>
                </a:lnTo>
                <a:lnTo>
                  <a:pt x="11206" y="1506"/>
                </a:lnTo>
                <a:lnTo>
                  <a:pt x="11743" y="1506"/>
                </a:lnTo>
                <a:lnTo>
                  <a:pt x="11768" y="1479"/>
                </a:lnTo>
                <a:lnTo>
                  <a:pt x="11791" y="1450"/>
                </a:lnTo>
                <a:lnTo>
                  <a:pt x="11812" y="1419"/>
                </a:lnTo>
                <a:lnTo>
                  <a:pt x="11833" y="1386"/>
                </a:lnTo>
                <a:lnTo>
                  <a:pt x="11853" y="1351"/>
                </a:lnTo>
                <a:lnTo>
                  <a:pt x="11871" y="1313"/>
                </a:lnTo>
                <a:lnTo>
                  <a:pt x="11887" y="1275"/>
                </a:lnTo>
                <a:lnTo>
                  <a:pt x="11902" y="1234"/>
                </a:lnTo>
                <a:lnTo>
                  <a:pt x="11928" y="1148"/>
                </a:lnTo>
                <a:lnTo>
                  <a:pt x="11939" y="1104"/>
                </a:lnTo>
                <a:lnTo>
                  <a:pt x="11947" y="1058"/>
                </a:lnTo>
                <a:lnTo>
                  <a:pt x="11954" y="1012"/>
                </a:lnTo>
                <a:lnTo>
                  <a:pt x="11958" y="964"/>
                </a:lnTo>
                <a:lnTo>
                  <a:pt x="11962" y="864"/>
                </a:lnTo>
                <a:lnTo>
                  <a:pt x="11960" y="786"/>
                </a:lnTo>
                <a:lnTo>
                  <a:pt x="11953" y="710"/>
                </a:lnTo>
                <a:lnTo>
                  <a:pt x="11941" y="636"/>
                </a:lnTo>
                <a:lnTo>
                  <a:pt x="11923" y="565"/>
                </a:lnTo>
                <a:lnTo>
                  <a:pt x="11914" y="531"/>
                </a:lnTo>
                <a:lnTo>
                  <a:pt x="11903" y="498"/>
                </a:lnTo>
                <a:lnTo>
                  <a:pt x="11892" y="465"/>
                </a:lnTo>
                <a:lnTo>
                  <a:pt x="11879" y="434"/>
                </a:lnTo>
                <a:lnTo>
                  <a:pt x="11865" y="403"/>
                </a:lnTo>
                <a:lnTo>
                  <a:pt x="11851" y="375"/>
                </a:lnTo>
                <a:lnTo>
                  <a:pt x="11836" y="347"/>
                </a:lnTo>
                <a:lnTo>
                  <a:pt x="11819" y="320"/>
                </a:lnTo>
                <a:lnTo>
                  <a:pt x="11803" y="294"/>
                </a:lnTo>
                <a:lnTo>
                  <a:pt x="11784" y="270"/>
                </a:lnTo>
                <a:lnTo>
                  <a:pt x="11747" y="225"/>
                </a:lnTo>
                <a:lnTo>
                  <a:pt x="11707" y="187"/>
                </a:lnTo>
                <a:lnTo>
                  <a:pt x="11665" y="155"/>
                </a:lnTo>
                <a:lnTo>
                  <a:pt x="11642" y="141"/>
                </a:lnTo>
                <a:lnTo>
                  <a:pt x="11619" y="128"/>
                </a:lnTo>
                <a:lnTo>
                  <a:pt x="11597" y="119"/>
                </a:lnTo>
                <a:lnTo>
                  <a:pt x="11572" y="110"/>
                </a:lnTo>
                <a:lnTo>
                  <a:pt x="11549" y="103"/>
                </a:lnTo>
                <a:lnTo>
                  <a:pt x="11524" y="98"/>
                </a:lnTo>
                <a:lnTo>
                  <a:pt x="11475" y="94"/>
                </a:lnTo>
                <a:close/>
                <a:moveTo>
                  <a:pt x="11188" y="1506"/>
                </a:moveTo>
                <a:lnTo>
                  <a:pt x="11177" y="1492"/>
                </a:lnTo>
                <a:lnTo>
                  <a:pt x="11165" y="1478"/>
                </a:lnTo>
                <a:lnTo>
                  <a:pt x="11141" y="1449"/>
                </a:lnTo>
                <a:lnTo>
                  <a:pt x="11120" y="1417"/>
                </a:lnTo>
                <a:lnTo>
                  <a:pt x="11101" y="1384"/>
                </a:lnTo>
                <a:lnTo>
                  <a:pt x="11082" y="1348"/>
                </a:lnTo>
                <a:lnTo>
                  <a:pt x="11063" y="1311"/>
                </a:lnTo>
                <a:lnTo>
                  <a:pt x="11048" y="1272"/>
                </a:lnTo>
                <a:lnTo>
                  <a:pt x="11033" y="1231"/>
                </a:lnTo>
                <a:lnTo>
                  <a:pt x="11020" y="1191"/>
                </a:lnTo>
                <a:lnTo>
                  <a:pt x="11008" y="1147"/>
                </a:lnTo>
                <a:lnTo>
                  <a:pt x="10989" y="1057"/>
                </a:lnTo>
                <a:lnTo>
                  <a:pt x="10982" y="1010"/>
                </a:lnTo>
                <a:lnTo>
                  <a:pt x="10978" y="962"/>
                </a:lnTo>
                <a:lnTo>
                  <a:pt x="10975" y="913"/>
                </a:lnTo>
                <a:lnTo>
                  <a:pt x="10974" y="864"/>
                </a:lnTo>
                <a:lnTo>
                  <a:pt x="10976" y="785"/>
                </a:lnTo>
                <a:lnTo>
                  <a:pt x="10985" y="706"/>
                </a:lnTo>
                <a:lnTo>
                  <a:pt x="10989" y="669"/>
                </a:lnTo>
                <a:lnTo>
                  <a:pt x="10996" y="631"/>
                </a:lnTo>
                <a:lnTo>
                  <a:pt x="11014" y="560"/>
                </a:lnTo>
                <a:lnTo>
                  <a:pt x="11023" y="525"/>
                </a:lnTo>
                <a:lnTo>
                  <a:pt x="11035" y="491"/>
                </a:lnTo>
                <a:lnTo>
                  <a:pt x="11060" y="427"/>
                </a:lnTo>
                <a:lnTo>
                  <a:pt x="11089" y="367"/>
                </a:lnTo>
                <a:lnTo>
                  <a:pt x="11120" y="311"/>
                </a:lnTo>
                <a:lnTo>
                  <a:pt x="11157" y="261"/>
                </a:lnTo>
                <a:lnTo>
                  <a:pt x="11195" y="215"/>
                </a:lnTo>
                <a:lnTo>
                  <a:pt x="11236" y="176"/>
                </a:lnTo>
                <a:lnTo>
                  <a:pt x="11280" y="144"/>
                </a:lnTo>
                <a:lnTo>
                  <a:pt x="11325" y="117"/>
                </a:lnTo>
                <a:lnTo>
                  <a:pt x="11350" y="106"/>
                </a:lnTo>
                <a:lnTo>
                  <a:pt x="11373" y="97"/>
                </a:lnTo>
                <a:lnTo>
                  <a:pt x="11398" y="91"/>
                </a:lnTo>
                <a:lnTo>
                  <a:pt x="11424" y="85"/>
                </a:lnTo>
                <a:lnTo>
                  <a:pt x="11475" y="82"/>
                </a:lnTo>
                <a:lnTo>
                  <a:pt x="11525" y="85"/>
                </a:lnTo>
                <a:lnTo>
                  <a:pt x="11551" y="91"/>
                </a:lnTo>
                <a:lnTo>
                  <a:pt x="11576" y="97"/>
                </a:lnTo>
                <a:lnTo>
                  <a:pt x="11599" y="106"/>
                </a:lnTo>
                <a:lnTo>
                  <a:pt x="11624" y="117"/>
                </a:lnTo>
                <a:lnTo>
                  <a:pt x="11646" y="130"/>
                </a:lnTo>
                <a:lnTo>
                  <a:pt x="11669" y="144"/>
                </a:lnTo>
                <a:lnTo>
                  <a:pt x="11692" y="159"/>
                </a:lnTo>
                <a:lnTo>
                  <a:pt x="11713" y="176"/>
                </a:lnTo>
                <a:lnTo>
                  <a:pt x="11734" y="195"/>
                </a:lnTo>
                <a:lnTo>
                  <a:pt x="11754" y="215"/>
                </a:lnTo>
                <a:lnTo>
                  <a:pt x="11792" y="261"/>
                </a:lnTo>
                <a:lnTo>
                  <a:pt x="11811" y="285"/>
                </a:lnTo>
                <a:lnTo>
                  <a:pt x="11829" y="311"/>
                </a:lnTo>
                <a:lnTo>
                  <a:pt x="11860" y="367"/>
                </a:lnTo>
                <a:lnTo>
                  <a:pt x="11889" y="427"/>
                </a:lnTo>
                <a:lnTo>
                  <a:pt x="11902" y="458"/>
                </a:lnTo>
                <a:lnTo>
                  <a:pt x="11914" y="491"/>
                </a:lnTo>
                <a:lnTo>
                  <a:pt x="11926" y="525"/>
                </a:lnTo>
                <a:lnTo>
                  <a:pt x="11936" y="560"/>
                </a:lnTo>
                <a:lnTo>
                  <a:pt x="11953" y="631"/>
                </a:lnTo>
                <a:lnTo>
                  <a:pt x="11964" y="706"/>
                </a:lnTo>
                <a:lnTo>
                  <a:pt x="11972" y="785"/>
                </a:lnTo>
                <a:lnTo>
                  <a:pt x="11975" y="864"/>
                </a:lnTo>
                <a:lnTo>
                  <a:pt x="11971" y="962"/>
                </a:lnTo>
                <a:lnTo>
                  <a:pt x="11967" y="1010"/>
                </a:lnTo>
                <a:lnTo>
                  <a:pt x="11960" y="1057"/>
                </a:lnTo>
                <a:lnTo>
                  <a:pt x="11951" y="1103"/>
                </a:lnTo>
                <a:lnTo>
                  <a:pt x="11947" y="1125"/>
                </a:lnTo>
                <a:lnTo>
                  <a:pt x="11941" y="1147"/>
                </a:lnTo>
                <a:lnTo>
                  <a:pt x="11929" y="1191"/>
                </a:lnTo>
                <a:lnTo>
                  <a:pt x="11916" y="1231"/>
                </a:lnTo>
                <a:lnTo>
                  <a:pt x="11901" y="1272"/>
                </a:lnTo>
                <a:lnTo>
                  <a:pt x="11886" y="1311"/>
                </a:lnTo>
                <a:lnTo>
                  <a:pt x="11848" y="1384"/>
                </a:lnTo>
                <a:lnTo>
                  <a:pt x="11829" y="1417"/>
                </a:lnTo>
                <a:lnTo>
                  <a:pt x="11807" y="1449"/>
                </a:lnTo>
                <a:lnTo>
                  <a:pt x="11784" y="1478"/>
                </a:lnTo>
                <a:lnTo>
                  <a:pt x="11761" y="1506"/>
                </a:lnTo>
                <a:lnTo>
                  <a:pt x="11840" y="1506"/>
                </a:lnTo>
                <a:lnTo>
                  <a:pt x="11875" y="1456"/>
                </a:lnTo>
                <a:lnTo>
                  <a:pt x="11907" y="1402"/>
                </a:lnTo>
                <a:lnTo>
                  <a:pt x="11936" y="1343"/>
                </a:lnTo>
                <a:lnTo>
                  <a:pt x="11962" y="1279"/>
                </a:lnTo>
                <a:lnTo>
                  <a:pt x="11972" y="1279"/>
                </a:lnTo>
                <a:lnTo>
                  <a:pt x="11974" y="1282"/>
                </a:lnTo>
                <a:lnTo>
                  <a:pt x="11974" y="1284"/>
                </a:lnTo>
                <a:lnTo>
                  <a:pt x="11949" y="1345"/>
                </a:lnTo>
                <a:lnTo>
                  <a:pt x="11921" y="1403"/>
                </a:lnTo>
                <a:lnTo>
                  <a:pt x="11889" y="1457"/>
                </a:lnTo>
                <a:lnTo>
                  <a:pt x="11873" y="1482"/>
                </a:lnTo>
                <a:lnTo>
                  <a:pt x="11857" y="1506"/>
                </a:lnTo>
                <a:lnTo>
                  <a:pt x="11969" y="1506"/>
                </a:lnTo>
                <a:lnTo>
                  <a:pt x="11759" y="2053"/>
                </a:lnTo>
                <a:lnTo>
                  <a:pt x="11551" y="2600"/>
                </a:lnTo>
                <a:lnTo>
                  <a:pt x="11148" y="2600"/>
                </a:lnTo>
                <a:lnTo>
                  <a:pt x="11764" y="1729"/>
                </a:lnTo>
                <a:lnTo>
                  <a:pt x="11474" y="1729"/>
                </a:lnTo>
                <a:lnTo>
                  <a:pt x="11256" y="1729"/>
                </a:lnTo>
                <a:lnTo>
                  <a:pt x="11065" y="1888"/>
                </a:lnTo>
                <a:lnTo>
                  <a:pt x="11115" y="1537"/>
                </a:lnTo>
                <a:lnTo>
                  <a:pt x="11075" y="1483"/>
                </a:lnTo>
                <a:lnTo>
                  <a:pt x="11038" y="1423"/>
                </a:lnTo>
                <a:lnTo>
                  <a:pt x="11005" y="1358"/>
                </a:lnTo>
                <a:lnTo>
                  <a:pt x="10975" y="1288"/>
                </a:lnTo>
                <a:lnTo>
                  <a:pt x="10980" y="1282"/>
                </a:lnTo>
                <a:lnTo>
                  <a:pt x="10983" y="1281"/>
                </a:lnTo>
                <a:lnTo>
                  <a:pt x="10987" y="1283"/>
                </a:lnTo>
                <a:lnTo>
                  <a:pt x="11015" y="1350"/>
                </a:lnTo>
                <a:lnTo>
                  <a:pt x="11045" y="1412"/>
                </a:lnTo>
                <a:lnTo>
                  <a:pt x="11081" y="1468"/>
                </a:lnTo>
                <a:lnTo>
                  <a:pt x="11118" y="1519"/>
                </a:lnTo>
                <a:lnTo>
                  <a:pt x="11119" y="1506"/>
                </a:lnTo>
                <a:lnTo>
                  <a:pt x="11188" y="1506"/>
                </a:lnTo>
                <a:close/>
                <a:moveTo>
                  <a:pt x="11222" y="1095"/>
                </a:moveTo>
                <a:lnTo>
                  <a:pt x="11226" y="1069"/>
                </a:lnTo>
                <a:lnTo>
                  <a:pt x="11234" y="1043"/>
                </a:lnTo>
                <a:lnTo>
                  <a:pt x="11246" y="1017"/>
                </a:lnTo>
                <a:lnTo>
                  <a:pt x="11261" y="993"/>
                </a:lnTo>
                <a:lnTo>
                  <a:pt x="11248" y="972"/>
                </a:lnTo>
                <a:lnTo>
                  <a:pt x="11277" y="972"/>
                </a:lnTo>
                <a:lnTo>
                  <a:pt x="11291" y="992"/>
                </a:lnTo>
                <a:lnTo>
                  <a:pt x="11301" y="1010"/>
                </a:lnTo>
                <a:lnTo>
                  <a:pt x="11315" y="1044"/>
                </a:lnTo>
                <a:lnTo>
                  <a:pt x="11322" y="1071"/>
                </a:lnTo>
                <a:lnTo>
                  <a:pt x="11323" y="1086"/>
                </a:lnTo>
                <a:lnTo>
                  <a:pt x="11323" y="1095"/>
                </a:lnTo>
                <a:lnTo>
                  <a:pt x="11287" y="1095"/>
                </a:lnTo>
                <a:lnTo>
                  <a:pt x="11294" y="1090"/>
                </a:lnTo>
                <a:lnTo>
                  <a:pt x="11296" y="1082"/>
                </a:lnTo>
                <a:lnTo>
                  <a:pt x="11295" y="1070"/>
                </a:lnTo>
                <a:lnTo>
                  <a:pt x="11291" y="1056"/>
                </a:lnTo>
                <a:lnTo>
                  <a:pt x="11241" y="1056"/>
                </a:lnTo>
                <a:lnTo>
                  <a:pt x="11237" y="1065"/>
                </a:lnTo>
                <a:lnTo>
                  <a:pt x="11237" y="1074"/>
                </a:lnTo>
                <a:lnTo>
                  <a:pt x="11240" y="1084"/>
                </a:lnTo>
                <a:lnTo>
                  <a:pt x="11243" y="1089"/>
                </a:lnTo>
                <a:lnTo>
                  <a:pt x="11247" y="1091"/>
                </a:lnTo>
                <a:lnTo>
                  <a:pt x="11249" y="1091"/>
                </a:lnTo>
                <a:lnTo>
                  <a:pt x="11222" y="1095"/>
                </a:lnTo>
                <a:close/>
                <a:moveTo>
                  <a:pt x="11288" y="1047"/>
                </a:moveTo>
                <a:lnTo>
                  <a:pt x="11283" y="1036"/>
                </a:lnTo>
                <a:lnTo>
                  <a:pt x="11267" y="1002"/>
                </a:lnTo>
                <a:lnTo>
                  <a:pt x="11256" y="1021"/>
                </a:lnTo>
                <a:lnTo>
                  <a:pt x="11243" y="1047"/>
                </a:lnTo>
                <a:lnTo>
                  <a:pt x="11288" y="1047"/>
                </a:lnTo>
                <a:close/>
                <a:moveTo>
                  <a:pt x="11470" y="552"/>
                </a:moveTo>
                <a:lnTo>
                  <a:pt x="11658" y="545"/>
                </a:lnTo>
                <a:lnTo>
                  <a:pt x="11658" y="604"/>
                </a:lnTo>
                <a:lnTo>
                  <a:pt x="11647" y="604"/>
                </a:lnTo>
                <a:lnTo>
                  <a:pt x="11645" y="600"/>
                </a:lnTo>
                <a:lnTo>
                  <a:pt x="11638" y="589"/>
                </a:lnTo>
                <a:lnTo>
                  <a:pt x="11625" y="579"/>
                </a:lnTo>
                <a:lnTo>
                  <a:pt x="11614" y="576"/>
                </a:lnTo>
                <a:lnTo>
                  <a:pt x="11604" y="575"/>
                </a:lnTo>
                <a:lnTo>
                  <a:pt x="11576" y="575"/>
                </a:lnTo>
                <a:lnTo>
                  <a:pt x="11557" y="571"/>
                </a:lnTo>
                <a:lnTo>
                  <a:pt x="11545" y="565"/>
                </a:lnTo>
                <a:lnTo>
                  <a:pt x="11542" y="562"/>
                </a:lnTo>
                <a:lnTo>
                  <a:pt x="11542" y="678"/>
                </a:lnTo>
                <a:lnTo>
                  <a:pt x="11544" y="675"/>
                </a:lnTo>
                <a:lnTo>
                  <a:pt x="11546" y="671"/>
                </a:lnTo>
                <a:lnTo>
                  <a:pt x="11551" y="669"/>
                </a:lnTo>
                <a:lnTo>
                  <a:pt x="11564" y="669"/>
                </a:lnTo>
                <a:lnTo>
                  <a:pt x="11586" y="671"/>
                </a:lnTo>
                <a:lnTo>
                  <a:pt x="11593" y="671"/>
                </a:lnTo>
                <a:lnTo>
                  <a:pt x="11598" y="669"/>
                </a:lnTo>
                <a:lnTo>
                  <a:pt x="11605" y="662"/>
                </a:lnTo>
                <a:lnTo>
                  <a:pt x="11608" y="651"/>
                </a:lnTo>
                <a:lnTo>
                  <a:pt x="11617" y="711"/>
                </a:lnTo>
                <a:lnTo>
                  <a:pt x="11612" y="707"/>
                </a:lnTo>
                <a:lnTo>
                  <a:pt x="11607" y="700"/>
                </a:lnTo>
                <a:lnTo>
                  <a:pt x="11600" y="693"/>
                </a:lnTo>
                <a:lnTo>
                  <a:pt x="11594" y="691"/>
                </a:lnTo>
                <a:lnTo>
                  <a:pt x="11586" y="690"/>
                </a:lnTo>
                <a:lnTo>
                  <a:pt x="11542" y="690"/>
                </a:lnTo>
                <a:lnTo>
                  <a:pt x="11542" y="810"/>
                </a:lnTo>
                <a:lnTo>
                  <a:pt x="11543" y="820"/>
                </a:lnTo>
                <a:lnTo>
                  <a:pt x="11548" y="829"/>
                </a:lnTo>
                <a:lnTo>
                  <a:pt x="11553" y="834"/>
                </a:lnTo>
                <a:lnTo>
                  <a:pt x="11562" y="835"/>
                </a:lnTo>
                <a:lnTo>
                  <a:pt x="11562" y="845"/>
                </a:lnTo>
                <a:lnTo>
                  <a:pt x="11466" y="845"/>
                </a:lnTo>
                <a:lnTo>
                  <a:pt x="11466" y="835"/>
                </a:lnTo>
                <a:lnTo>
                  <a:pt x="11473" y="834"/>
                </a:lnTo>
                <a:lnTo>
                  <a:pt x="11479" y="829"/>
                </a:lnTo>
                <a:lnTo>
                  <a:pt x="11483" y="820"/>
                </a:lnTo>
                <a:lnTo>
                  <a:pt x="11484" y="810"/>
                </a:lnTo>
                <a:lnTo>
                  <a:pt x="11484" y="572"/>
                </a:lnTo>
                <a:lnTo>
                  <a:pt x="11482" y="562"/>
                </a:lnTo>
                <a:lnTo>
                  <a:pt x="11477" y="556"/>
                </a:lnTo>
                <a:lnTo>
                  <a:pt x="11470" y="552"/>
                </a:lnTo>
                <a:close/>
                <a:moveTo>
                  <a:pt x="11388" y="728"/>
                </a:moveTo>
                <a:lnTo>
                  <a:pt x="11388" y="739"/>
                </a:lnTo>
                <a:lnTo>
                  <a:pt x="11291" y="739"/>
                </a:lnTo>
                <a:lnTo>
                  <a:pt x="11291" y="728"/>
                </a:lnTo>
                <a:lnTo>
                  <a:pt x="11299" y="727"/>
                </a:lnTo>
                <a:lnTo>
                  <a:pt x="11305" y="723"/>
                </a:lnTo>
                <a:lnTo>
                  <a:pt x="11310" y="713"/>
                </a:lnTo>
                <a:lnTo>
                  <a:pt x="11311" y="704"/>
                </a:lnTo>
                <a:lnTo>
                  <a:pt x="11311" y="465"/>
                </a:lnTo>
                <a:lnTo>
                  <a:pt x="11309" y="456"/>
                </a:lnTo>
                <a:lnTo>
                  <a:pt x="11304" y="450"/>
                </a:lnTo>
                <a:lnTo>
                  <a:pt x="11297" y="445"/>
                </a:lnTo>
                <a:lnTo>
                  <a:pt x="11484" y="438"/>
                </a:lnTo>
                <a:lnTo>
                  <a:pt x="11484" y="498"/>
                </a:lnTo>
                <a:lnTo>
                  <a:pt x="11474" y="498"/>
                </a:lnTo>
                <a:lnTo>
                  <a:pt x="11472" y="493"/>
                </a:lnTo>
                <a:lnTo>
                  <a:pt x="11465" y="483"/>
                </a:lnTo>
                <a:lnTo>
                  <a:pt x="11450" y="472"/>
                </a:lnTo>
                <a:lnTo>
                  <a:pt x="11441" y="470"/>
                </a:lnTo>
                <a:lnTo>
                  <a:pt x="11429" y="469"/>
                </a:lnTo>
                <a:lnTo>
                  <a:pt x="11402" y="469"/>
                </a:lnTo>
                <a:lnTo>
                  <a:pt x="11384" y="464"/>
                </a:lnTo>
                <a:lnTo>
                  <a:pt x="11372" y="458"/>
                </a:lnTo>
                <a:lnTo>
                  <a:pt x="11369" y="456"/>
                </a:lnTo>
                <a:lnTo>
                  <a:pt x="11369" y="572"/>
                </a:lnTo>
                <a:lnTo>
                  <a:pt x="11370" y="568"/>
                </a:lnTo>
                <a:lnTo>
                  <a:pt x="11373" y="565"/>
                </a:lnTo>
                <a:lnTo>
                  <a:pt x="11378" y="562"/>
                </a:lnTo>
                <a:lnTo>
                  <a:pt x="11391" y="562"/>
                </a:lnTo>
                <a:lnTo>
                  <a:pt x="11413" y="565"/>
                </a:lnTo>
                <a:lnTo>
                  <a:pt x="11420" y="565"/>
                </a:lnTo>
                <a:lnTo>
                  <a:pt x="11425" y="562"/>
                </a:lnTo>
                <a:lnTo>
                  <a:pt x="11432" y="555"/>
                </a:lnTo>
                <a:lnTo>
                  <a:pt x="11435" y="545"/>
                </a:lnTo>
                <a:lnTo>
                  <a:pt x="11442" y="604"/>
                </a:lnTo>
                <a:lnTo>
                  <a:pt x="11439" y="601"/>
                </a:lnTo>
                <a:lnTo>
                  <a:pt x="11434" y="594"/>
                </a:lnTo>
                <a:lnTo>
                  <a:pt x="11427" y="587"/>
                </a:lnTo>
                <a:lnTo>
                  <a:pt x="11421" y="585"/>
                </a:lnTo>
                <a:lnTo>
                  <a:pt x="11413" y="583"/>
                </a:lnTo>
                <a:lnTo>
                  <a:pt x="11369" y="583"/>
                </a:lnTo>
                <a:lnTo>
                  <a:pt x="11369" y="704"/>
                </a:lnTo>
                <a:lnTo>
                  <a:pt x="11370" y="713"/>
                </a:lnTo>
                <a:lnTo>
                  <a:pt x="11374" y="723"/>
                </a:lnTo>
                <a:lnTo>
                  <a:pt x="11380" y="727"/>
                </a:lnTo>
                <a:lnTo>
                  <a:pt x="11388" y="728"/>
                </a:lnTo>
                <a:close/>
                <a:moveTo>
                  <a:pt x="11219" y="1161"/>
                </a:moveTo>
                <a:lnTo>
                  <a:pt x="11257" y="1157"/>
                </a:lnTo>
                <a:lnTo>
                  <a:pt x="11255" y="1161"/>
                </a:lnTo>
                <a:lnTo>
                  <a:pt x="11250" y="1166"/>
                </a:lnTo>
                <a:lnTo>
                  <a:pt x="11250" y="1264"/>
                </a:lnTo>
                <a:lnTo>
                  <a:pt x="11255" y="1274"/>
                </a:lnTo>
                <a:lnTo>
                  <a:pt x="11257" y="1275"/>
                </a:lnTo>
                <a:lnTo>
                  <a:pt x="11219" y="1279"/>
                </a:lnTo>
                <a:lnTo>
                  <a:pt x="11221" y="1275"/>
                </a:lnTo>
                <a:lnTo>
                  <a:pt x="11226" y="1269"/>
                </a:lnTo>
                <a:lnTo>
                  <a:pt x="11226" y="1171"/>
                </a:lnTo>
                <a:lnTo>
                  <a:pt x="11221" y="1162"/>
                </a:lnTo>
                <a:lnTo>
                  <a:pt x="11219" y="1161"/>
                </a:lnTo>
                <a:close/>
                <a:moveTo>
                  <a:pt x="11793" y="1194"/>
                </a:moveTo>
                <a:lnTo>
                  <a:pt x="11791" y="1185"/>
                </a:lnTo>
                <a:lnTo>
                  <a:pt x="11786" y="1178"/>
                </a:lnTo>
                <a:lnTo>
                  <a:pt x="11781" y="1172"/>
                </a:lnTo>
                <a:lnTo>
                  <a:pt x="11775" y="1168"/>
                </a:lnTo>
                <a:lnTo>
                  <a:pt x="11766" y="1165"/>
                </a:lnTo>
                <a:lnTo>
                  <a:pt x="11756" y="1164"/>
                </a:lnTo>
                <a:lnTo>
                  <a:pt x="11740" y="1164"/>
                </a:lnTo>
                <a:lnTo>
                  <a:pt x="11740" y="1272"/>
                </a:lnTo>
                <a:lnTo>
                  <a:pt x="11756" y="1272"/>
                </a:lnTo>
                <a:lnTo>
                  <a:pt x="11766" y="1271"/>
                </a:lnTo>
                <a:lnTo>
                  <a:pt x="11775" y="1268"/>
                </a:lnTo>
                <a:lnTo>
                  <a:pt x="11781" y="1264"/>
                </a:lnTo>
                <a:lnTo>
                  <a:pt x="11786" y="1258"/>
                </a:lnTo>
                <a:lnTo>
                  <a:pt x="11791" y="1251"/>
                </a:lnTo>
                <a:lnTo>
                  <a:pt x="11793" y="1242"/>
                </a:lnTo>
                <a:lnTo>
                  <a:pt x="11796" y="1217"/>
                </a:lnTo>
                <a:lnTo>
                  <a:pt x="11793" y="1194"/>
                </a:lnTo>
                <a:close/>
                <a:moveTo>
                  <a:pt x="11757" y="1157"/>
                </a:moveTo>
                <a:lnTo>
                  <a:pt x="11784" y="1160"/>
                </a:lnTo>
                <a:lnTo>
                  <a:pt x="11795" y="1165"/>
                </a:lnTo>
                <a:lnTo>
                  <a:pt x="11804" y="1172"/>
                </a:lnTo>
                <a:lnTo>
                  <a:pt x="11811" y="1181"/>
                </a:lnTo>
                <a:lnTo>
                  <a:pt x="11817" y="1192"/>
                </a:lnTo>
                <a:lnTo>
                  <a:pt x="11820" y="1203"/>
                </a:lnTo>
                <a:lnTo>
                  <a:pt x="11822" y="1219"/>
                </a:lnTo>
                <a:lnTo>
                  <a:pt x="11820" y="1233"/>
                </a:lnTo>
                <a:lnTo>
                  <a:pt x="11817" y="1244"/>
                </a:lnTo>
                <a:lnTo>
                  <a:pt x="11811" y="1255"/>
                </a:lnTo>
                <a:lnTo>
                  <a:pt x="11804" y="1264"/>
                </a:lnTo>
                <a:lnTo>
                  <a:pt x="11795" y="1270"/>
                </a:lnTo>
                <a:lnTo>
                  <a:pt x="11784" y="1276"/>
                </a:lnTo>
                <a:lnTo>
                  <a:pt x="11771" y="1278"/>
                </a:lnTo>
                <a:lnTo>
                  <a:pt x="11757" y="1279"/>
                </a:lnTo>
                <a:lnTo>
                  <a:pt x="11709" y="1279"/>
                </a:lnTo>
                <a:lnTo>
                  <a:pt x="11713" y="1275"/>
                </a:lnTo>
                <a:lnTo>
                  <a:pt x="11715" y="1269"/>
                </a:lnTo>
                <a:lnTo>
                  <a:pt x="11715" y="1167"/>
                </a:lnTo>
                <a:lnTo>
                  <a:pt x="11709" y="1157"/>
                </a:lnTo>
                <a:lnTo>
                  <a:pt x="11757" y="1157"/>
                </a:lnTo>
                <a:close/>
                <a:moveTo>
                  <a:pt x="11351" y="1279"/>
                </a:moveTo>
                <a:lnTo>
                  <a:pt x="11289" y="1182"/>
                </a:lnTo>
                <a:lnTo>
                  <a:pt x="11289" y="1265"/>
                </a:lnTo>
                <a:lnTo>
                  <a:pt x="11294" y="1274"/>
                </a:lnTo>
                <a:lnTo>
                  <a:pt x="11297" y="1275"/>
                </a:lnTo>
                <a:lnTo>
                  <a:pt x="11274" y="1279"/>
                </a:lnTo>
                <a:lnTo>
                  <a:pt x="11276" y="1275"/>
                </a:lnTo>
                <a:lnTo>
                  <a:pt x="11281" y="1269"/>
                </a:lnTo>
                <a:lnTo>
                  <a:pt x="11282" y="1172"/>
                </a:lnTo>
                <a:lnTo>
                  <a:pt x="11280" y="1165"/>
                </a:lnTo>
                <a:lnTo>
                  <a:pt x="11276" y="1161"/>
                </a:lnTo>
                <a:lnTo>
                  <a:pt x="11270" y="1160"/>
                </a:lnTo>
                <a:lnTo>
                  <a:pt x="11301" y="1157"/>
                </a:lnTo>
                <a:lnTo>
                  <a:pt x="11356" y="1243"/>
                </a:lnTo>
                <a:lnTo>
                  <a:pt x="11356" y="1167"/>
                </a:lnTo>
                <a:lnTo>
                  <a:pt x="11350" y="1157"/>
                </a:lnTo>
                <a:lnTo>
                  <a:pt x="11369" y="1157"/>
                </a:lnTo>
                <a:lnTo>
                  <a:pt x="11366" y="1161"/>
                </a:lnTo>
                <a:lnTo>
                  <a:pt x="11364" y="1167"/>
                </a:lnTo>
                <a:lnTo>
                  <a:pt x="11363" y="1264"/>
                </a:lnTo>
                <a:lnTo>
                  <a:pt x="11365" y="1271"/>
                </a:lnTo>
                <a:lnTo>
                  <a:pt x="11369" y="1275"/>
                </a:lnTo>
                <a:lnTo>
                  <a:pt x="11374" y="1276"/>
                </a:lnTo>
                <a:lnTo>
                  <a:pt x="11351" y="1279"/>
                </a:lnTo>
                <a:close/>
                <a:moveTo>
                  <a:pt x="11692" y="1159"/>
                </a:moveTo>
                <a:lnTo>
                  <a:pt x="11686" y="1264"/>
                </a:lnTo>
                <a:lnTo>
                  <a:pt x="11688" y="1271"/>
                </a:lnTo>
                <a:lnTo>
                  <a:pt x="11692" y="1275"/>
                </a:lnTo>
                <a:lnTo>
                  <a:pt x="11697" y="1276"/>
                </a:lnTo>
                <a:lnTo>
                  <a:pt x="11674" y="1279"/>
                </a:lnTo>
                <a:lnTo>
                  <a:pt x="11612" y="1182"/>
                </a:lnTo>
                <a:lnTo>
                  <a:pt x="11612" y="1265"/>
                </a:lnTo>
                <a:lnTo>
                  <a:pt x="11617" y="1274"/>
                </a:lnTo>
                <a:lnTo>
                  <a:pt x="11619" y="1275"/>
                </a:lnTo>
                <a:lnTo>
                  <a:pt x="11597" y="1279"/>
                </a:lnTo>
                <a:lnTo>
                  <a:pt x="11599" y="1275"/>
                </a:lnTo>
                <a:lnTo>
                  <a:pt x="11604" y="1270"/>
                </a:lnTo>
                <a:lnTo>
                  <a:pt x="11604" y="1172"/>
                </a:lnTo>
                <a:lnTo>
                  <a:pt x="11603" y="1165"/>
                </a:lnTo>
                <a:lnTo>
                  <a:pt x="11599" y="1161"/>
                </a:lnTo>
                <a:lnTo>
                  <a:pt x="11593" y="1160"/>
                </a:lnTo>
                <a:lnTo>
                  <a:pt x="11624" y="1157"/>
                </a:lnTo>
                <a:lnTo>
                  <a:pt x="11679" y="1243"/>
                </a:lnTo>
                <a:lnTo>
                  <a:pt x="11679" y="1167"/>
                </a:lnTo>
                <a:lnTo>
                  <a:pt x="11673" y="1157"/>
                </a:lnTo>
                <a:lnTo>
                  <a:pt x="11692" y="1157"/>
                </a:lnTo>
                <a:lnTo>
                  <a:pt x="11692" y="1159"/>
                </a:lnTo>
                <a:close/>
                <a:moveTo>
                  <a:pt x="11502" y="1230"/>
                </a:moveTo>
                <a:lnTo>
                  <a:pt x="11545" y="1230"/>
                </a:lnTo>
                <a:lnTo>
                  <a:pt x="11542" y="1221"/>
                </a:lnTo>
                <a:lnTo>
                  <a:pt x="11524" y="1186"/>
                </a:lnTo>
                <a:lnTo>
                  <a:pt x="11514" y="1206"/>
                </a:lnTo>
                <a:lnTo>
                  <a:pt x="11502" y="1230"/>
                </a:lnTo>
                <a:close/>
                <a:moveTo>
                  <a:pt x="11538" y="1161"/>
                </a:moveTo>
                <a:lnTo>
                  <a:pt x="11550" y="1179"/>
                </a:lnTo>
                <a:lnTo>
                  <a:pt x="11560" y="1196"/>
                </a:lnTo>
                <a:lnTo>
                  <a:pt x="11568" y="1214"/>
                </a:lnTo>
                <a:lnTo>
                  <a:pt x="11573" y="1229"/>
                </a:lnTo>
                <a:lnTo>
                  <a:pt x="11580" y="1256"/>
                </a:lnTo>
                <a:lnTo>
                  <a:pt x="11582" y="1271"/>
                </a:lnTo>
                <a:lnTo>
                  <a:pt x="11582" y="1279"/>
                </a:lnTo>
                <a:lnTo>
                  <a:pt x="11545" y="1279"/>
                </a:lnTo>
                <a:lnTo>
                  <a:pt x="11552" y="1274"/>
                </a:lnTo>
                <a:lnTo>
                  <a:pt x="11555" y="1265"/>
                </a:lnTo>
                <a:lnTo>
                  <a:pt x="11553" y="1254"/>
                </a:lnTo>
                <a:lnTo>
                  <a:pt x="11549" y="1240"/>
                </a:lnTo>
                <a:lnTo>
                  <a:pt x="11498" y="1240"/>
                </a:lnTo>
                <a:lnTo>
                  <a:pt x="11496" y="1249"/>
                </a:lnTo>
                <a:lnTo>
                  <a:pt x="11496" y="1257"/>
                </a:lnTo>
                <a:lnTo>
                  <a:pt x="11498" y="1269"/>
                </a:lnTo>
                <a:lnTo>
                  <a:pt x="11502" y="1274"/>
                </a:lnTo>
                <a:lnTo>
                  <a:pt x="11505" y="1275"/>
                </a:lnTo>
                <a:lnTo>
                  <a:pt x="11507" y="1275"/>
                </a:lnTo>
                <a:lnTo>
                  <a:pt x="11481" y="1279"/>
                </a:lnTo>
                <a:lnTo>
                  <a:pt x="11483" y="1253"/>
                </a:lnTo>
                <a:lnTo>
                  <a:pt x="11491" y="1227"/>
                </a:lnTo>
                <a:lnTo>
                  <a:pt x="11504" y="1202"/>
                </a:lnTo>
                <a:lnTo>
                  <a:pt x="11520" y="1178"/>
                </a:lnTo>
                <a:lnTo>
                  <a:pt x="11507" y="1157"/>
                </a:lnTo>
                <a:lnTo>
                  <a:pt x="11536" y="1157"/>
                </a:lnTo>
                <a:lnTo>
                  <a:pt x="11538" y="1161"/>
                </a:lnTo>
                <a:close/>
                <a:moveTo>
                  <a:pt x="11419" y="1167"/>
                </a:moveTo>
                <a:lnTo>
                  <a:pt x="11419" y="1272"/>
                </a:lnTo>
                <a:lnTo>
                  <a:pt x="11425" y="1269"/>
                </a:lnTo>
                <a:lnTo>
                  <a:pt x="11433" y="1267"/>
                </a:lnTo>
                <a:lnTo>
                  <a:pt x="11443" y="1267"/>
                </a:lnTo>
                <a:lnTo>
                  <a:pt x="11452" y="1265"/>
                </a:lnTo>
                <a:lnTo>
                  <a:pt x="11457" y="1262"/>
                </a:lnTo>
                <a:lnTo>
                  <a:pt x="11461" y="1255"/>
                </a:lnTo>
                <a:lnTo>
                  <a:pt x="11466" y="1279"/>
                </a:lnTo>
                <a:lnTo>
                  <a:pt x="11390" y="1279"/>
                </a:lnTo>
                <a:lnTo>
                  <a:pt x="11392" y="1275"/>
                </a:lnTo>
                <a:lnTo>
                  <a:pt x="11395" y="1269"/>
                </a:lnTo>
                <a:lnTo>
                  <a:pt x="11395" y="1171"/>
                </a:lnTo>
                <a:lnTo>
                  <a:pt x="11391" y="1162"/>
                </a:lnTo>
                <a:lnTo>
                  <a:pt x="11387" y="1161"/>
                </a:lnTo>
                <a:lnTo>
                  <a:pt x="11426" y="1157"/>
                </a:lnTo>
                <a:lnTo>
                  <a:pt x="11426" y="1159"/>
                </a:lnTo>
                <a:lnTo>
                  <a:pt x="11424" y="1161"/>
                </a:lnTo>
                <a:lnTo>
                  <a:pt x="11419" y="1167"/>
                </a:lnTo>
                <a:close/>
                <a:moveTo>
                  <a:pt x="11130" y="1159"/>
                </a:moveTo>
                <a:lnTo>
                  <a:pt x="11206" y="1157"/>
                </a:lnTo>
                <a:lnTo>
                  <a:pt x="11206" y="1181"/>
                </a:lnTo>
                <a:lnTo>
                  <a:pt x="11202" y="1179"/>
                </a:lnTo>
                <a:lnTo>
                  <a:pt x="11199" y="1174"/>
                </a:lnTo>
                <a:lnTo>
                  <a:pt x="11192" y="1171"/>
                </a:lnTo>
                <a:lnTo>
                  <a:pt x="11184" y="1169"/>
                </a:lnTo>
                <a:lnTo>
                  <a:pt x="11173" y="1169"/>
                </a:lnTo>
                <a:lnTo>
                  <a:pt x="11165" y="1167"/>
                </a:lnTo>
                <a:lnTo>
                  <a:pt x="11159" y="1164"/>
                </a:lnTo>
                <a:lnTo>
                  <a:pt x="11159" y="1210"/>
                </a:lnTo>
                <a:lnTo>
                  <a:pt x="11167" y="1207"/>
                </a:lnTo>
                <a:lnTo>
                  <a:pt x="11177" y="1208"/>
                </a:lnTo>
                <a:lnTo>
                  <a:pt x="11181" y="1207"/>
                </a:lnTo>
                <a:lnTo>
                  <a:pt x="11185" y="1203"/>
                </a:lnTo>
                <a:lnTo>
                  <a:pt x="11186" y="1200"/>
                </a:lnTo>
                <a:lnTo>
                  <a:pt x="11189" y="1223"/>
                </a:lnTo>
                <a:lnTo>
                  <a:pt x="11185" y="1220"/>
                </a:lnTo>
                <a:lnTo>
                  <a:pt x="11182" y="1217"/>
                </a:lnTo>
                <a:lnTo>
                  <a:pt x="11177" y="1215"/>
                </a:lnTo>
                <a:lnTo>
                  <a:pt x="11159" y="1215"/>
                </a:lnTo>
                <a:lnTo>
                  <a:pt x="11159" y="1264"/>
                </a:lnTo>
                <a:lnTo>
                  <a:pt x="11164" y="1274"/>
                </a:lnTo>
                <a:lnTo>
                  <a:pt x="11166" y="1275"/>
                </a:lnTo>
                <a:lnTo>
                  <a:pt x="11127" y="1279"/>
                </a:lnTo>
                <a:lnTo>
                  <a:pt x="11129" y="1277"/>
                </a:lnTo>
                <a:lnTo>
                  <a:pt x="11130" y="1275"/>
                </a:lnTo>
                <a:lnTo>
                  <a:pt x="11134" y="1269"/>
                </a:lnTo>
                <a:lnTo>
                  <a:pt x="11134" y="1167"/>
                </a:lnTo>
                <a:lnTo>
                  <a:pt x="11130" y="1159"/>
                </a:lnTo>
                <a:close/>
                <a:moveTo>
                  <a:pt x="11392" y="1084"/>
                </a:moveTo>
                <a:lnTo>
                  <a:pt x="11397" y="1078"/>
                </a:lnTo>
                <a:lnTo>
                  <a:pt x="11398" y="1071"/>
                </a:lnTo>
                <a:lnTo>
                  <a:pt x="11395" y="1062"/>
                </a:lnTo>
                <a:lnTo>
                  <a:pt x="11386" y="1051"/>
                </a:lnTo>
                <a:lnTo>
                  <a:pt x="11380" y="1047"/>
                </a:lnTo>
                <a:lnTo>
                  <a:pt x="11371" y="1041"/>
                </a:lnTo>
                <a:lnTo>
                  <a:pt x="11354" y="1031"/>
                </a:lnTo>
                <a:lnTo>
                  <a:pt x="11343" y="1020"/>
                </a:lnTo>
                <a:lnTo>
                  <a:pt x="11338" y="1008"/>
                </a:lnTo>
                <a:lnTo>
                  <a:pt x="11338" y="1002"/>
                </a:lnTo>
                <a:lnTo>
                  <a:pt x="11338" y="995"/>
                </a:lnTo>
                <a:lnTo>
                  <a:pt x="11340" y="988"/>
                </a:lnTo>
                <a:lnTo>
                  <a:pt x="11349" y="978"/>
                </a:lnTo>
                <a:lnTo>
                  <a:pt x="11362" y="972"/>
                </a:lnTo>
                <a:lnTo>
                  <a:pt x="11379" y="969"/>
                </a:lnTo>
                <a:lnTo>
                  <a:pt x="11387" y="971"/>
                </a:lnTo>
                <a:lnTo>
                  <a:pt x="11402" y="974"/>
                </a:lnTo>
                <a:lnTo>
                  <a:pt x="11411" y="1006"/>
                </a:lnTo>
                <a:lnTo>
                  <a:pt x="11398" y="990"/>
                </a:lnTo>
                <a:lnTo>
                  <a:pt x="11380" y="979"/>
                </a:lnTo>
                <a:lnTo>
                  <a:pt x="11367" y="980"/>
                </a:lnTo>
                <a:lnTo>
                  <a:pt x="11360" y="983"/>
                </a:lnTo>
                <a:lnTo>
                  <a:pt x="11358" y="987"/>
                </a:lnTo>
                <a:lnTo>
                  <a:pt x="11357" y="998"/>
                </a:lnTo>
                <a:lnTo>
                  <a:pt x="11358" y="1003"/>
                </a:lnTo>
                <a:lnTo>
                  <a:pt x="11367" y="1013"/>
                </a:lnTo>
                <a:lnTo>
                  <a:pt x="11373" y="1016"/>
                </a:lnTo>
                <a:lnTo>
                  <a:pt x="11384" y="1022"/>
                </a:lnTo>
                <a:lnTo>
                  <a:pt x="11397" y="1030"/>
                </a:lnTo>
                <a:lnTo>
                  <a:pt x="11407" y="1038"/>
                </a:lnTo>
                <a:lnTo>
                  <a:pt x="11414" y="1049"/>
                </a:lnTo>
                <a:lnTo>
                  <a:pt x="11417" y="1063"/>
                </a:lnTo>
                <a:lnTo>
                  <a:pt x="11415" y="1071"/>
                </a:lnTo>
                <a:lnTo>
                  <a:pt x="11413" y="1078"/>
                </a:lnTo>
                <a:lnTo>
                  <a:pt x="11408" y="1084"/>
                </a:lnTo>
                <a:lnTo>
                  <a:pt x="11404" y="1089"/>
                </a:lnTo>
                <a:lnTo>
                  <a:pt x="11390" y="1096"/>
                </a:lnTo>
                <a:lnTo>
                  <a:pt x="11372" y="1097"/>
                </a:lnTo>
                <a:lnTo>
                  <a:pt x="11364" y="1097"/>
                </a:lnTo>
                <a:lnTo>
                  <a:pt x="11354" y="1096"/>
                </a:lnTo>
                <a:lnTo>
                  <a:pt x="11345" y="1093"/>
                </a:lnTo>
                <a:lnTo>
                  <a:pt x="11336" y="1089"/>
                </a:lnTo>
                <a:lnTo>
                  <a:pt x="11336" y="1058"/>
                </a:lnTo>
                <a:lnTo>
                  <a:pt x="11347" y="1071"/>
                </a:lnTo>
                <a:lnTo>
                  <a:pt x="11358" y="1083"/>
                </a:lnTo>
                <a:lnTo>
                  <a:pt x="11369" y="1088"/>
                </a:lnTo>
                <a:lnTo>
                  <a:pt x="11373" y="1089"/>
                </a:lnTo>
                <a:lnTo>
                  <a:pt x="11384" y="1088"/>
                </a:lnTo>
                <a:lnTo>
                  <a:pt x="11392" y="1084"/>
                </a:lnTo>
                <a:close/>
                <a:moveTo>
                  <a:pt x="11436" y="1084"/>
                </a:moveTo>
                <a:lnTo>
                  <a:pt x="11436" y="983"/>
                </a:lnTo>
                <a:lnTo>
                  <a:pt x="11431" y="972"/>
                </a:lnTo>
                <a:lnTo>
                  <a:pt x="11466" y="972"/>
                </a:lnTo>
                <a:lnTo>
                  <a:pt x="11463" y="976"/>
                </a:lnTo>
                <a:lnTo>
                  <a:pt x="11461" y="983"/>
                </a:lnTo>
                <a:lnTo>
                  <a:pt x="11461" y="1030"/>
                </a:lnTo>
                <a:lnTo>
                  <a:pt x="11497" y="1030"/>
                </a:lnTo>
                <a:lnTo>
                  <a:pt x="11497" y="983"/>
                </a:lnTo>
                <a:lnTo>
                  <a:pt x="11491" y="972"/>
                </a:lnTo>
                <a:lnTo>
                  <a:pt x="11527" y="972"/>
                </a:lnTo>
                <a:lnTo>
                  <a:pt x="11524" y="976"/>
                </a:lnTo>
                <a:lnTo>
                  <a:pt x="11521" y="983"/>
                </a:lnTo>
                <a:lnTo>
                  <a:pt x="11521" y="1081"/>
                </a:lnTo>
                <a:lnTo>
                  <a:pt x="11525" y="1089"/>
                </a:lnTo>
                <a:lnTo>
                  <a:pt x="11529" y="1091"/>
                </a:lnTo>
                <a:lnTo>
                  <a:pt x="11489" y="1096"/>
                </a:lnTo>
                <a:lnTo>
                  <a:pt x="11493" y="1090"/>
                </a:lnTo>
                <a:lnTo>
                  <a:pt x="11496" y="1085"/>
                </a:lnTo>
                <a:lnTo>
                  <a:pt x="11497" y="1038"/>
                </a:lnTo>
                <a:lnTo>
                  <a:pt x="11461" y="1038"/>
                </a:lnTo>
                <a:lnTo>
                  <a:pt x="11461" y="1081"/>
                </a:lnTo>
                <a:lnTo>
                  <a:pt x="11466" y="1089"/>
                </a:lnTo>
                <a:lnTo>
                  <a:pt x="11468" y="1091"/>
                </a:lnTo>
                <a:lnTo>
                  <a:pt x="11429" y="1096"/>
                </a:lnTo>
                <a:lnTo>
                  <a:pt x="11432" y="1090"/>
                </a:lnTo>
                <a:lnTo>
                  <a:pt x="11436" y="1085"/>
                </a:lnTo>
                <a:lnTo>
                  <a:pt x="11436" y="1084"/>
                </a:lnTo>
                <a:close/>
                <a:moveTo>
                  <a:pt x="11665" y="1034"/>
                </a:moveTo>
                <a:lnTo>
                  <a:pt x="11663" y="1010"/>
                </a:lnTo>
                <a:lnTo>
                  <a:pt x="11659" y="992"/>
                </a:lnTo>
                <a:lnTo>
                  <a:pt x="11656" y="985"/>
                </a:lnTo>
                <a:lnTo>
                  <a:pt x="11653" y="979"/>
                </a:lnTo>
                <a:lnTo>
                  <a:pt x="11649" y="975"/>
                </a:lnTo>
                <a:lnTo>
                  <a:pt x="11646" y="974"/>
                </a:lnTo>
                <a:lnTo>
                  <a:pt x="11641" y="975"/>
                </a:lnTo>
                <a:lnTo>
                  <a:pt x="11638" y="979"/>
                </a:lnTo>
                <a:lnTo>
                  <a:pt x="11635" y="985"/>
                </a:lnTo>
                <a:lnTo>
                  <a:pt x="11632" y="992"/>
                </a:lnTo>
                <a:lnTo>
                  <a:pt x="11628" y="1010"/>
                </a:lnTo>
                <a:lnTo>
                  <a:pt x="11626" y="1034"/>
                </a:lnTo>
                <a:lnTo>
                  <a:pt x="11628" y="1057"/>
                </a:lnTo>
                <a:lnTo>
                  <a:pt x="11632" y="1076"/>
                </a:lnTo>
                <a:lnTo>
                  <a:pt x="11635" y="1083"/>
                </a:lnTo>
                <a:lnTo>
                  <a:pt x="11638" y="1089"/>
                </a:lnTo>
                <a:lnTo>
                  <a:pt x="11641" y="1092"/>
                </a:lnTo>
                <a:lnTo>
                  <a:pt x="11646" y="1093"/>
                </a:lnTo>
                <a:lnTo>
                  <a:pt x="11649" y="1092"/>
                </a:lnTo>
                <a:lnTo>
                  <a:pt x="11653" y="1089"/>
                </a:lnTo>
                <a:lnTo>
                  <a:pt x="11656" y="1083"/>
                </a:lnTo>
                <a:lnTo>
                  <a:pt x="11659" y="1076"/>
                </a:lnTo>
                <a:lnTo>
                  <a:pt x="11663" y="1057"/>
                </a:lnTo>
                <a:lnTo>
                  <a:pt x="11665" y="1034"/>
                </a:lnTo>
                <a:close/>
                <a:moveTo>
                  <a:pt x="11600" y="1034"/>
                </a:moveTo>
                <a:lnTo>
                  <a:pt x="11604" y="1009"/>
                </a:lnTo>
                <a:lnTo>
                  <a:pt x="11613" y="989"/>
                </a:lnTo>
                <a:lnTo>
                  <a:pt x="11620" y="982"/>
                </a:lnTo>
                <a:lnTo>
                  <a:pt x="11628" y="976"/>
                </a:lnTo>
                <a:lnTo>
                  <a:pt x="11637" y="973"/>
                </a:lnTo>
                <a:lnTo>
                  <a:pt x="11646" y="972"/>
                </a:lnTo>
                <a:lnTo>
                  <a:pt x="11655" y="973"/>
                </a:lnTo>
                <a:lnTo>
                  <a:pt x="11663" y="976"/>
                </a:lnTo>
                <a:lnTo>
                  <a:pt x="11672" y="982"/>
                </a:lnTo>
                <a:lnTo>
                  <a:pt x="11678" y="989"/>
                </a:lnTo>
                <a:lnTo>
                  <a:pt x="11683" y="999"/>
                </a:lnTo>
                <a:lnTo>
                  <a:pt x="11688" y="1009"/>
                </a:lnTo>
                <a:lnTo>
                  <a:pt x="11690" y="1021"/>
                </a:lnTo>
                <a:lnTo>
                  <a:pt x="11692" y="1034"/>
                </a:lnTo>
                <a:lnTo>
                  <a:pt x="11688" y="1058"/>
                </a:lnTo>
                <a:lnTo>
                  <a:pt x="11678" y="1077"/>
                </a:lnTo>
                <a:lnTo>
                  <a:pt x="11672" y="1085"/>
                </a:lnTo>
                <a:lnTo>
                  <a:pt x="11663" y="1091"/>
                </a:lnTo>
                <a:lnTo>
                  <a:pt x="11655" y="1095"/>
                </a:lnTo>
                <a:lnTo>
                  <a:pt x="11646" y="1096"/>
                </a:lnTo>
                <a:lnTo>
                  <a:pt x="11637" y="1095"/>
                </a:lnTo>
                <a:lnTo>
                  <a:pt x="11628" y="1091"/>
                </a:lnTo>
                <a:lnTo>
                  <a:pt x="11620" y="1085"/>
                </a:lnTo>
                <a:lnTo>
                  <a:pt x="11613" y="1077"/>
                </a:lnTo>
                <a:lnTo>
                  <a:pt x="11608" y="1069"/>
                </a:lnTo>
                <a:lnTo>
                  <a:pt x="11604" y="1058"/>
                </a:lnTo>
                <a:lnTo>
                  <a:pt x="11601" y="1047"/>
                </a:lnTo>
                <a:lnTo>
                  <a:pt x="11600" y="1034"/>
                </a:lnTo>
                <a:close/>
                <a:moveTo>
                  <a:pt x="11555" y="1084"/>
                </a:moveTo>
                <a:lnTo>
                  <a:pt x="11555" y="987"/>
                </a:lnTo>
                <a:lnTo>
                  <a:pt x="11550" y="979"/>
                </a:lnTo>
                <a:lnTo>
                  <a:pt x="11546" y="976"/>
                </a:lnTo>
                <a:lnTo>
                  <a:pt x="11586" y="972"/>
                </a:lnTo>
                <a:lnTo>
                  <a:pt x="11584" y="978"/>
                </a:lnTo>
                <a:lnTo>
                  <a:pt x="11579" y="982"/>
                </a:lnTo>
                <a:lnTo>
                  <a:pt x="11578" y="1081"/>
                </a:lnTo>
                <a:lnTo>
                  <a:pt x="11584" y="1089"/>
                </a:lnTo>
                <a:lnTo>
                  <a:pt x="11586" y="1091"/>
                </a:lnTo>
                <a:lnTo>
                  <a:pt x="11546" y="1096"/>
                </a:lnTo>
                <a:lnTo>
                  <a:pt x="11550" y="1090"/>
                </a:lnTo>
                <a:lnTo>
                  <a:pt x="11555" y="1085"/>
                </a:lnTo>
                <a:lnTo>
                  <a:pt x="11555" y="1084"/>
                </a:lnTo>
                <a:close/>
                <a:moveTo>
                  <a:pt x="11708" y="988"/>
                </a:moveTo>
                <a:lnTo>
                  <a:pt x="11707" y="981"/>
                </a:lnTo>
                <a:lnTo>
                  <a:pt x="11702" y="978"/>
                </a:lnTo>
                <a:lnTo>
                  <a:pt x="11697" y="976"/>
                </a:lnTo>
                <a:lnTo>
                  <a:pt x="11728" y="972"/>
                </a:lnTo>
                <a:lnTo>
                  <a:pt x="11783" y="1058"/>
                </a:lnTo>
                <a:lnTo>
                  <a:pt x="11783" y="983"/>
                </a:lnTo>
                <a:lnTo>
                  <a:pt x="11777" y="972"/>
                </a:lnTo>
                <a:lnTo>
                  <a:pt x="11796" y="972"/>
                </a:lnTo>
                <a:lnTo>
                  <a:pt x="11792" y="976"/>
                </a:lnTo>
                <a:lnTo>
                  <a:pt x="11790" y="983"/>
                </a:lnTo>
                <a:lnTo>
                  <a:pt x="11790" y="1079"/>
                </a:lnTo>
                <a:lnTo>
                  <a:pt x="11791" y="1086"/>
                </a:lnTo>
                <a:lnTo>
                  <a:pt x="11796" y="1090"/>
                </a:lnTo>
                <a:lnTo>
                  <a:pt x="11800" y="1091"/>
                </a:lnTo>
                <a:lnTo>
                  <a:pt x="11778" y="1096"/>
                </a:lnTo>
                <a:lnTo>
                  <a:pt x="11715" y="998"/>
                </a:lnTo>
                <a:lnTo>
                  <a:pt x="11715" y="1081"/>
                </a:lnTo>
                <a:lnTo>
                  <a:pt x="11721" y="1089"/>
                </a:lnTo>
                <a:lnTo>
                  <a:pt x="11723" y="1091"/>
                </a:lnTo>
                <a:lnTo>
                  <a:pt x="11701" y="1096"/>
                </a:lnTo>
                <a:lnTo>
                  <a:pt x="11703" y="1090"/>
                </a:lnTo>
                <a:lnTo>
                  <a:pt x="11708" y="1085"/>
                </a:lnTo>
                <a:lnTo>
                  <a:pt x="11708" y="988"/>
                </a:lnTo>
                <a:close/>
                <a:moveTo>
                  <a:pt x="11198" y="1024"/>
                </a:moveTo>
                <a:lnTo>
                  <a:pt x="11202" y="1022"/>
                </a:lnTo>
                <a:lnTo>
                  <a:pt x="11205" y="1020"/>
                </a:lnTo>
                <a:lnTo>
                  <a:pt x="11207" y="1016"/>
                </a:lnTo>
                <a:lnTo>
                  <a:pt x="11209" y="1040"/>
                </a:lnTo>
                <a:lnTo>
                  <a:pt x="11206" y="1036"/>
                </a:lnTo>
                <a:lnTo>
                  <a:pt x="11204" y="1033"/>
                </a:lnTo>
                <a:lnTo>
                  <a:pt x="11198" y="1031"/>
                </a:lnTo>
                <a:lnTo>
                  <a:pt x="11179" y="1031"/>
                </a:lnTo>
                <a:lnTo>
                  <a:pt x="11180" y="1081"/>
                </a:lnTo>
                <a:lnTo>
                  <a:pt x="11185" y="1090"/>
                </a:lnTo>
                <a:lnTo>
                  <a:pt x="11187" y="1091"/>
                </a:lnTo>
                <a:lnTo>
                  <a:pt x="11148" y="1095"/>
                </a:lnTo>
                <a:lnTo>
                  <a:pt x="11148" y="1092"/>
                </a:lnTo>
                <a:lnTo>
                  <a:pt x="11151" y="1091"/>
                </a:lnTo>
                <a:lnTo>
                  <a:pt x="11156" y="1084"/>
                </a:lnTo>
                <a:lnTo>
                  <a:pt x="11156" y="983"/>
                </a:lnTo>
                <a:lnTo>
                  <a:pt x="11150" y="972"/>
                </a:lnTo>
                <a:lnTo>
                  <a:pt x="11227" y="972"/>
                </a:lnTo>
                <a:lnTo>
                  <a:pt x="11227" y="996"/>
                </a:lnTo>
                <a:lnTo>
                  <a:pt x="11223" y="994"/>
                </a:lnTo>
                <a:lnTo>
                  <a:pt x="11219" y="990"/>
                </a:lnTo>
                <a:lnTo>
                  <a:pt x="11213" y="986"/>
                </a:lnTo>
                <a:lnTo>
                  <a:pt x="11205" y="985"/>
                </a:lnTo>
                <a:lnTo>
                  <a:pt x="11193" y="985"/>
                </a:lnTo>
                <a:lnTo>
                  <a:pt x="11186" y="982"/>
                </a:lnTo>
                <a:lnTo>
                  <a:pt x="11179" y="979"/>
                </a:lnTo>
                <a:lnTo>
                  <a:pt x="11179" y="1027"/>
                </a:lnTo>
                <a:lnTo>
                  <a:pt x="11188" y="1023"/>
                </a:lnTo>
                <a:lnTo>
                  <a:pt x="11198" y="1024"/>
                </a:lnTo>
                <a:close/>
                <a:moveTo>
                  <a:pt x="8456" y="1648"/>
                </a:moveTo>
                <a:lnTo>
                  <a:pt x="8976" y="1484"/>
                </a:lnTo>
                <a:lnTo>
                  <a:pt x="8976" y="1970"/>
                </a:lnTo>
                <a:lnTo>
                  <a:pt x="8976" y="2456"/>
                </a:lnTo>
                <a:lnTo>
                  <a:pt x="9146" y="2600"/>
                </a:lnTo>
                <a:lnTo>
                  <a:pt x="8527" y="2600"/>
                </a:lnTo>
                <a:lnTo>
                  <a:pt x="8695" y="2456"/>
                </a:lnTo>
                <a:lnTo>
                  <a:pt x="8695" y="1761"/>
                </a:lnTo>
                <a:lnTo>
                  <a:pt x="8456" y="1648"/>
                </a:lnTo>
                <a:close/>
                <a:moveTo>
                  <a:pt x="9711" y="1566"/>
                </a:moveTo>
                <a:lnTo>
                  <a:pt x="9696" y="1567"/>
                </a:lnTo>
                <a:lnTo>
                  <a:pt x="9681" y="1571"/>
                </a:lnTo>
                <a:lnTo>
                  <a:pt x="9667" y="1577"/>
                </a:lnTo>
                <a:lnTo>
                  <a:pt x="9653" y="1584"/>
                </a:lnTo>
                <a:lnTo>
                  <a:pt x="9640" y="1593"/>
                </a:lnTo>
                <a:lnTo>
                  <a:pt x="9627" y="1605"/>
                </a:lnTo>
                <a:lnTo>
                  <a:pt x="9615" y="1619"/>
                </a:lnTo>
                <a:lnTo>
                  <a:pt x="9604" y="1635"/>
                </a:lnTo>
                <a:lnTo>
                  <a:pt x="9593" y="1654"/>
                </a:lnTo>
                <a:lnTo>
                  <a:pt x="9585" y="1675"/>
                </a:lnTo>
                <a:lnTo>
                  <a:pt x="9570" y="1725"/>
                </a:lnTo>
                <a:lnTo>
                  <a:pt x="9564" y="1753"/>
                </a:lnTo>
                <a:lnTo>
                  <a:pt x="9561" y="1768"/>
                </a:lnTo>
                <a:lnTo>
                  <a:pt x="9560" y="1785"/>
                </a:lnTo>
                <a:lnTo>
                  <a:pt x="9557" y="1818"/>
                </a:lnTo>
                <a:lnTo>
                  <a:pt x="9557" y="1854"/>
                </a:lnTo>
                <a:lnTo>
                  <a:pt x="9558" y="1895"/>
                </a:lnTo>
                <a:lnTo>
                  <a:pt x="9559" y="1913"/>
                </a:lnTo>
                <a:lnTo>
                  <a:pt x="9560" y="1931"/>
                </a:lnTo>
                <a:lnTo>
                  <a:pt x="9566" y="1966"/>
                </a:lnTo>
                <a:lnTo>
                  <a:pt x="9572" y="1998"/>
                </a:lnTo>
                <a:lnTo>
                  <a:pt x="9581" y="2027"/>
                </a:lnTo>
                <a:lnTo>
                  <a:pt x="9591" y="2054"/>
                </a:lnTo>
                <a:lnTo>
                  <a:pt x="9614" y="2098"/>
                </a:lnTo>
                <a:lnTo>
                  <a:pt x="9628" y="2117"/>
                </a:lnTo>
                <a:lnTo>
                  <a:pt x="9642" y="2133"/>
                </a:lnTo>
                <a:lnTo>
                  <a:pt x="9657" y="2147"/>
                </a:lnTo>
                <a:lnTo>
                  <a:pt x="9666" y="2152"/>
                </a:lnTo>
                <a:lnTo>
                  <a:pt x="9674" y="2158"/>
                </a:lnTo>
                <a:lnTo>
                  <a:pt x="9690" y="2166"/>
                </a:lnTo>
                <a:lnTo>
                  <a:pt x="9707" y="2172"/>
                </a:lnTo>
                <a:lnTo>
                  <a:pt x="9724" y="2177"/>
                </a:lnTo>
                <a:lnTo>
                  <a:pt x="9742" y="2178"/>
                </a:lnTo>
                <a:lnTo>
                  <a:pt x="9772" y="2173"/>
                </a:lnTo>
                <a:lnTo>
                  <a:pt x="9787" y="2168"/>
                </a:lnTo>
                <a:lnTo>
                  <a:pt x="9802" y="2163"/>
                </a:lnTo>
                <a:lnTo>
                  <a:pt x="9817" y="2153"/>
                </a:lnTo>
                <a:lnTo>
                  <a:pt x="9831" y="2143"/>
                </a:lnTo>
                <a:lnTo>
                  <a:pt x="9845" y="2130"/>
                </a:lnTo>
                <a:lnTo>
                  <a:pt x="9856" y="2115"/>
                </a:lnTo>
                <a:lnTo>
                  <a:pt x="9868" y="2097"/>
                </a:lnTo>
                <a:lnTo>
                  <a:pt x="9880" y="2078"/>
                </a:lnTo>
                <a:lnTo>
                  <a:pt x="9889" y="2056"/>
                </a:lnTo>
                <a:lnTo>
                  <a:pt x="9897" y="2032"/>
                </a:lnTo>
                <a:lnTo>
                  <a:pt x="9908" y="1974"/>
                </a:lnTo>
                <a:lnTo>
                  <a:pt x="9911" y="1943"/>
                </a:lnTo>
                <a:lnTo>
                  <a:pt x="9913" y="1908"/>
                </a:lnTo>
                <a:lnTo>
                  <a:pt x="9911" y="1870"/>
                </a:lnTo>
                <a:lnTo>
                  <a:pt x="9908" y="1834"/>
                </a:lnTo>
                <a:lnTo>
                  <a:pt x="9902" y="1800"/>
                </a:lnTo>
                <a:lnTo>
                  <a:pt x="9895" y="1768"/>
                </a:lnTo>
                <a:lnTo>
                  <a:pt x="9875" y="1710"/>
                </a:lnTo>
                <a:lnTo>
                  <a:pt x="9848" y="1661"/>
                </a:lnTo>
                <a:lnTo>
                  <a:pt x="9834" y="1640"/>
                </a:lnTo>
                <a:lnTo>
                  <a:pt x="9818" y="1621"/>
                </a:lnTo>
                <a:lnTo>
                  <a:pt x="9801" y="1605"/>
                </a:lnTo>
                <a:lnTo>
                  <a:pt x="9784" y="1591"/>
                </a:lnTo>
                <a:lnTo>
                  <a:pt x="9766" y="1580"/>
                </a:lnTo>
                <a:lnTo>
                  <a:pt x="9747" y="1573"/>
                </a:lnTo>
                <a:lnTo>
                  <a:pt x="9730" y="1568"/>
                </a:lnTo>
                <a:lnTo>
                  <a:pt x="9711" y="1566"/>
                </a:lnTo>
                <a:close/>
                <a:moveTo>
                  <a:pt x="9273" y="1894"/>
                </a:moveTo>
                <a:lnTo>
                  <a:pt x="9276" y="1855"/>
                </a:lnTo>
                <a:lnTo>
                  <a:pt x="9280" y="1818"/>
                </a:lnTo>
                <a:lnTo>
                  <a:pt x="9290" y="1780"/>
                </a:lnTo>
                <a:lnTo>
                  <a:pt x="9302" y="1744"/>
                </a:lnTo>
                <a:lnTo>
                  <a:pt x="9317" y="1709"/>
                </a:lnTo>
                <a:lnTo>
                  <a:pt x="9337" y="1675"/>
                </a:lnTo>
                <a:lnTo>
                  <a:pt x="9347" y="1658"/>
                </a:lnTo>
                <a:lnTo>
                  <a:pt x="9359" y="1643"/>
                </a:lnTo>
                <a:lnTo>
                  <a:pt x="9385" y="1613"/>
                </a:lnTo>
                <a:lnTo>
                  <a:pt x="9415" y="1585"/>
                </a:lnTo>
                <a:lnTo>
                  <a:pt x="9430" y="1572"/>
                </a:lnTo>
                <a:lnTo>
                  <a:pt x="9448" y="1560"/>
                </a:lnTo>
                <a:lnTo>
                  <a:pt x="9484" y="1538"/>
                </a:lnTo>
                <a:lnTo>
                  <a:pt x="9524" y="1519"/>
                </a:lnTo>
                <a:lnTo>
                  <a:pt x="9567" y="1504"/>
                </a:lnTo>
                <a:lnTo>
                  <a:pt x="9614" y="1494"/>
                </a:lnTo>
                <a:lnTo>
                  <a:pt x="9639" y="1489"/>
                </a:lnTo>
                <a:lnTo>
                  <a:pt x="9664" y="1486"/>
                </a:lnTo>
                <a:lnTo>
                  <a:pt x="9717" y="1484"/>
                </a:lnTo>
                <a:lnTo>
                  <a:pt x="9778" y="1486"/>
                </a:lnTo>
                <a:lnTo>
                  <a:pt x="9806" y="1491"/>
                </a:lnTo>
                <a:lnTo>
                  <a:pt x="9834" y="1496"/>
                </a:lnTo>
                <a:lnTo>
                  <a:pt x="9861" y="1503"/>
                </a:lnTo>
                <a:lnTo>
                  <a:pt x="9887" y="1510"/>
                </a:lnTo>
                <a:lnTo>
                  <a:pt x="9935" y="1530"/>
                </a:lnTo>
                <a:lnTo>
                  <a:pt x="9958" y="1541"/>
                </a:lnTo>
                <a:lnTo>
                  <a:pt x="9980" y="1554"/>
                </a:lnTo>
                <a:lnTo>
                  <a:pt x="10020" y="1584"/>
                </a:lnTo>
                <a:lnTo>
                  <a:pt x="10058" y="1618"/>
                </a:lnTo>
                <a:lnTo>
                  <a:pt x="10090" y="1654"/>
                </a:lnTo>
                <a:lnTo>
                  <a:pt x="10119" y="1695"/>
                </a:lnTo>
                <a:lnTo>
                  <a:pt x="10144" y="1739"/>
                </a:lnTo>
                <a:lnTo>
                  <a:pt x="10155" y="1761"/>
                </a:lnTo>
                <a:lnTo>
                  <a:pt x="10165" y="1786"/>
                </a:lnTo>
                <a:lnTo>
                  <a:pt x="10183" y="1835"/>
                </a:lnTo>
                <a:lnTo>
                  <a:pt x="10196" y="1885"/>
                </a:lnTo>
                <a:lnTo>
                  <a:pt x="10205" y="1939"/>
                </a:lnTo>
                <a:lnTo>
                  <a:pt x="10211" y="1993"/>
                </a:lnTo>
                <a:lnTo>
                  <a:pt x="10213" y="2049"/>
                </a:lnTo>
                <a:lnTo>
                  <a:pt x="10212" y="2083"/>
                </a:lnTo>
                <a:lnTo>
                  <a:pt x="10210" y="2117"/>
                </a:lnTo>
                <a:lnTo>
                  <a:pt x="10202" y="2181"/>
                </a:lnTo>
                <a:lnTo>
                  <a:pt x="10195" y="2212"/>
                </a:lnTo>
                <a:lnTo>
                  <a:pt x="10188" y="2241"/>
                </a:lnTo>
                <a:lnTo>
                  <a:pt x="10169" y="2296"/>
                </a:lnTo>
                <a:lnTo>
                  <a:pt x="10144" y="2347"/>
                </a:lnTo>
                <a:lnTo>
                  <a:pt x="10131" y="2371"/>
                </a:lnTo>
                <a:lnTo>
                  <a:pt x="10117" y="2394"/>
                </a:lnTo>
                <a:lnTo>
                  <a:pt x="10085" y="2436"/>
                </a:lnTo>
                <a:lnTo>
                  <a:pt x="10049" y="2475"/>
                </a:lnTo>
                <a:lnTo>
                  <a:pt x="10011" y="2509"/>
                </a:lnTo>
                <a:lnTo>
                  <a:pt x="9969" y="2538"/>
                </a:lnTo>
                <a:lnTo>
                  <a:pt x="9946" y="2551"/>
                </a:lnTo>
                <a:lnTo>
                  <a:pt x="9924" y="2563"/>
                </a:lnTo>
                <a:lnTo>
                  <a:pt x="9877" y="2583"/>
                </a:lnTo>
                <a:lnTo>
                  <a:pt x="9828" y="2599"/>
                </a:lnTo>
                <a:lnTo>
                  <a:pt x="9778" y="2610"/>
                </a:lnTo>
                <a:lnTo>
                  <a:pt x="9726" y="2617"/>
                </a:lnTo>
                <a:lnTo>
                  <a:pt x="9674" y="2619"/>
                </a:lnTo>
                <a:lnTo>
                  <a:pt x="9627" y="2618"/>
                </a:lnTo>
                <a:lnTo>
                  <a:pt x="9581" y="2613"/>
                </a:lnTo>
                <a:lnTo>
                  <a:pt x="9534" y="2604"/>
                </a:lnTo>
                <a:lnTo>
                  <a:pt x="9488" y="2592"/>
                </a:lnTo>
                <a:lnTo>
                  <a:pt x="9441" y="2578"/>
                </a:lnTo>
                <a:lnTo>
                  <a:pt x="9395" y="2559"/>
                </a:lnTo>
                <a:lnTo>
                  <a:pt x="9351" y="2538"/>
                </a:lnTo>
                <a:lnTo>
                  <a:pt x="9307" y="2514"/>
                </a:lnTo>
                <a:lnTo>
                  <a:pt x="9540" y="2317"/>
                </a:lnTo>
                <a:lnTo>
                  <a:pt x="9712" y="2544"/>
                </a:lnTo>
                <a:lnTo>
                  <a:pt x="9733" y="2537"/>
                </a:lnTo>
                <a:lnTo>
                  <a:pt x="9753" y="2529"/>
                </a:lnTo>
                <a:lnTo>
                  <a:pt x="9773" y="2518"/>
                </a:lnTo>
                <a:lnTo>
                  <a:pt x="9791" y="2505"/>
                </a:lnTo>
                <a:lnTo>
                  <a:pt x="9808" y="2493"/>
                </a:lnTo>
                <a:lnTo>
                  <a:pt x="9825" y="2476"/>
                </a:lnTo>
                <a:lnTo>
                  <a:pt x="9841" y="2459"/>
                </a:lnTo>
                <a:lnTo>
                  <a:pt x="9855" y="2440"/>
                </a:lnTo>
                <a:lnTo>
                  <a:pt x="9868" y="2418"/>
                </a:lnTo>
                <a:lnTo>
                  <a:pt x="9880" y="2395"/>
                </a:lnTo>
                <a:lnTo>
                  <a:pt x="9900" y="2343"/>
                </a:lnTo>
                <a:lnTo>
                  <a:pt x="9908" y="2312"/>
                </a:lnTo>
                <a:lnTo>
                  <a:pt x="9914" y="2281"/>
                </a:lnTo>
                <a:lnTo>
                  <a:pt x="9918" y="2248"/>
                </a:lnTo>
                <a:lnTo>
                  <a:pt x="9922" y="2212"/>
                </a:lnTo>
                <a:lnTo>
                  <a:pt x="9895" y="2226"/>
                </a:lnTo>
                <a:lnTo>
                  <a:pt x="9868" y="2240"/>
                </a:lnTo>
                <a:lnTo>
                  <a:pt x="9840" y="2250"/>
                </a:lnTo>
                <a:lnTo>
                  <a:pt x="9811" y="2260"/>
                </a:lnTo>
                <a:lnTo>
                  <a:pt x="9780" y="2267"/>
                </a:lnTo>
                <a:lnTo>
                  <a:pt x="9749" y="2273"/>
                </a:lnTo>
                <a:lnTo>
                  <a:pt x="9716" y="2275"/>
                </a:lnTo>
                <a:lnTo>
                  <a:pt x="9682" y="2276"/>
                </a:lnTo>
                <a:lnTo>
                  <a:pt x="9633" y="2274"/>
                </a:lnTo>
                <a:lnTo>
                  <a:pt x="9587" y="2268"/>
                </a:lnTo>
                <a:lnTo>
                  <a:pt x="9565" y="2263"/>
                </a:lnTo>
                <a:lnTo>
                  <a:pt x="9544" y="2257"/>
                </a:lnTo>
                <a:lnTo>
                  <a:pt x="9524" y="2252"/>
                </a:lnTo>
                <a:lnTo>
                  <a:pt x="9505" y="2243"/>
                </a:lnTo>
                <a:lnTo>
                  <a:pt x="9486" y="2235"/>
                </a:lnTo>
                <a:lnTo>
                  <a:pt x="9468" y="2227"/>
                </a:lnTo>
                <a:lnTo>
                  <a:pt x="9435" y="2206"/>
                </a:lnTo>
                <a:lnTo>
                  <a:pt x="9405" y="2183"/>
                </a:lnTo>
                <a:lnTo>
                  <a:pt x="9376" y="2157"/>
                </a:lnTo>
                <a:lnTo>
                  <a:pt x="9353" y="2129"/>
                </a:lnTo>
                <a:lnTo>
                  <a:pt x="9332" y="2099"/>
                </a:lnTo>
                <a:lnTo>
                  <a:pt x="9314" y="2068"/>
                </a:lnTo>
                <a:lnTo>
                  <a:pt x="9299" y="2034"/>
                </a:lnTo>
                <a:lnTo>
                  <a:pt x="9289" y="2000"/>
                </a:lnTo>
                <a:lnTo>
                  <a:pt x="9280" y="1965"/>
                </a:lnTo>
                <a:lnTo>
                  <a:pt x="9276" y="1929"/>
                </a:lnTo>
                <a:lnTo>
                  <a:pt x="9273" y="1894"/>
                </a:lnTo>
                <a:close/>
                <a:moveTo>
                  <a:pt x="10312" y="1648"/>
                </a:moveTo>
                <a:lnTo>
                  <a:pt x="10832" y="1484"/>
                </a:lnTo>
                <a:lnTo>
                  <a:pt x="10832" y="1970"/>
                </a:lnTo>
                <a:lnTo>
                  <a:pt x="10832" y="2456"/>
                </a:lnTo>
                <a:lnTo>
                  <a:pt x="11001" y="2600"/>
                </a:lnTo>
                <a:lnTo>
                  <a:pt x="10382" y="2600"/>
                </a:lnTo>
                <a:lnTo>
                  <a:pt x="10550" y="2456"/>
                </a:lnTo>
                <a:lnTo>
                  <a:pt x="10550" y="1761"/>
                </a:lnTo>
                <a:lnTo>
                  <a:pt x="10312" y="1648"/>
                </a:lnTo>
                <a:close/>
                <a:moveTo>
                  <a:pt x="8852" y="1009"/>
                </a:moveTo>
                <a:lnTo>
                  <a:pt x="9028" y="1009"/>
                </a:lnTo>
                <a:lnTo>
                  <a:pt x="9181" y="893"/>
                </a:lnTo>
                <a:lnTo>
                  <a:pt x="9201" y="893"/>
                </a:lnTo>
                <a:lnTo>
                  <a:pt x="9183" y="1061"/>
                </a:lnTo>
                <a:lnTo>
                  <a:pt x="8630" y="1061"/>
                </a:lnTo>
                <a:lnTo>
                  <a:pt x="8630" y="1041"/>
                </a:lnTo>
                <a:lnTo>
                  <a:pt x="8695" y="960"/>
                </a:lnTo>
                <a:lnTo>
                  <a:pt x="8695" y="470"/>
                </a:lnTo>
                <a:lnTo>
                  <a:pt x="8630" y="390"/>
                </a:lnTo>
                <a:lnTo>
                  <a:pt x="8630" y="370"/>
                </a:lnTo>
                <a:lnTo>
                  <a:pt x="9016" y="370"/>
                </a:lnTo>
                <a:lnTo>
                  <a:pt x="9152" y="353"/>
                </a:lnTo>
                <a:lnTo>
                  <a:pt x="9172" y="532"/>
                </a:lnTo>
                <a:lnTo>
                  <a:pt x="9145" y="532"/>
                </a:lnTo>
                <a:lnTo>
                  <a:pt x="9017" y="421"/>
                </a:lnTo>
                <a:lnTo>
                  <a:pt x="8852" y="421"/>
                </a:lnTo>
                <a:lnTo>
                  <a:pt x="8852" y="682"/>
                </a:lnTo>
                <a:lnTo>
                  <a:pt x="8973" y="682"/>
                </a:lnTo>
                <a:lnTo>
                  <a:pt x="9033" y="600"/>
                </a:lnTo>
                <a:lnTo>
                  <a:pt x="9055" y="600"/>
                </a:lnTo>
                <a:lnTo>
                  <a:pt x="9055" y="814"/>
                </a:lnTo>
                <a:lnTo>
                  <a:pt x="9033" y="814"/>
                </a:lnTo>
                <a:lnTo>
                  <a:pt x="8973" y="732"/>
                </a:lnTo>
                <a:lnTo>
                  <a:pt x="8852" y="732"/>
                </a:lnTo>
                <a:lnTo>
                  <a:pt x="8852" y="1009"/>
                </a:lnTo>
                <a:close/>
                <a:moveTo>
                  <a:pt x="9616" y="710"/>
                </a:moveTo>
                <a:lnTo>
                  <a:pt x="9566" y="652"/>
                </a:lnTo>
                <a:lnTo>
                  <a:pt x="9533" y="609"/>
                </a:lnTo>
                <a:lnTo>
                  <a:pt x="9517" y="608"/>
                </a:lnTo>
                <a:lnTo>
                  <a:pt x="9495" y="607"/>
                </a:lnTo>
                <a:lnTo>
                  <a:pt x="9478" y="607"/>
                </a:lnTo>
                <a:lnTo>
                  <a:pt x="9464" y="609"/>
                </a:lnTo>
                <a:lnTo>
                  <a:pt x="9453" y="614"/>
                </a:lnTo>
                <a:lnTo>
                  <a:pt x="9442" y="618"/>
                </a:lnTo>
                <a:lnTo>
                  <a:pt x="9435" y="626"/>
                </a:lnTo>
                <a:lnTo>
                  <a:pt x="9429" y="634"/>
                </a:lnTo>
                <a:lnTo>
                  <a:pt x="9427" y="643"/>
                </a:lnTo>
                <a:lnTo>
                  <a:pt x="9426" y="654"/>
                </a:lnTo>
                <a:lnTo>
                  <a:pt x="9427" y="671"/>
                </a:lnTo>
                <a:lnTo>
                  <a:pt x="9434" y="688"/>
                </a:lnTo>
                <a:lnTo>
                  <a:pt x="9443" y="702"/>
                </a:lnTo>
                <a:lnTo>
                  <a:pt x="9456" y="714"/>
                </a:lnTo>
                <a:lnTo>
                  <a:pt x="9472" y="726"/>
                </a:lnTo>
                <a:lnTo>
                  <a:pt x="9491" y="737"/>
                </a:lnTo>
                <a:lnTo>
                  <a:pt x="9536" y="759"/>
                </a:lnTo>
                <a:lnTo>
                  <a:pt x="9589" y="787"/>
                </a:lnTo>
                <a:lnTo>
                  <a:pt x="9615" y="803"/>
                </a:lnTo>
                <a:lnTo>
                  <a:pt x="9639" y="822"/>
                </a:lnTo>
                <a:lnTo>
                  <a:pt x="9649" y="831"/>
                </a:lnTo>
                <a:lnTo>
                  <a:pt x="9659" y="843"/>
                </a:lnTo>
                <a:lnTo>
                  <a:pt x="9674" y="866"/>
                </a:lnTo>
                <a:lnTo>
                  <a:pt x="9680" y="879"/>
                </a:lnTo>
                <a:lnTo>
                  <a:pt x="9683" y="893"/>
                </a:lnTo>
                <a:lnTo>
                  <a:pt x="9687" y="909"/>
                </a:lnTo>
                <a:lnTo>
                  <a:pt x="9687" y="924"/>
                </a:lnTo>
                <a:lnTo>
                  <a:pt x="9685" y="941"/>
                </a:lnTo>
                <a:lnTo>
                  <a:pt x="9684" y="951"/>
                </a:lnTo>
                <a:lnTo>
                  <a:pt x="9683" y="959"/>
                </a:lnTo>
                <a:lnTo>
                  <a:pt x="9677" y="974"/>
                </a:lnTo>
                <a:lnTo>
                  <a:pt x="9670" y="988"/>
                </a:lnTo>
                <a:lnTo>
                  <a:pt x="9661" y="1001"/>
                </a:lnTo>
                <a:lnTo>
                  <a:pt x="9650" y="1014"/>
                </a:lnTo>
                <a:lnTo>
                  <a:pt x="9639" y="1024"/>
                </a:lnTo>
                <a:lnTo>
                  <a:pt x="9625" y="1034"/>
                </a:lnTo>
                <a:lnTo>
                  <a:pt x="9592" y="1050"/>
                </a:lnTo>
                <a:lnTo>
                  <a:pt x="9554" y="1062"/>
                </a:lnTo>
                <a:lnTo>
                  <a:pt x="9534" y="1067"/>
                </a:lnTo>
                <a:lnTo>
                  <a:pt x="9513" y="1069"/>
                </a:lnTo>
                <a:lnTo>
                  <a:pt x="9468" y="1071"/>
                </a:lnTo>
                <a:lnTo>
                  <a:pt x="9416" y="1069"/>
                </a:lnTo>
                <a:lnTo>
                  <a:pt x="9367" y="1062"/>
                </a:lnTo>
                <a:lnTo>
                  <a:pt x="9325" y="1050"/>
                </a:lnTo>
                <a:lnTo>
                  <a:pt x="9290" y="1036"/>
                </a:lnTo>
                <a:lnTo>
                  <a:pt x="9319" y="905"/>
                </a:lnTo>
                <a:lnTo>
                  <a:pt x="9340" y="905"/>
                </a:lnTo>
                <a:lnTo>
                  <a:pt x="9362" y="937"/>
                </a:lnTo>
                <a:lnTo>
                  <a:pt x="9386" y="969"/>
                </a:lnTo>
                <a:lnTo>
                  <a:pt x="9412" y="999"/>
                </a:lnTo>
                <a:lnTo>
                  <a:pt x="9434" y="1023"/>
                </a:lnTo>
                <a:lnTo>
                  <a:pt x="9449" y="1027"/>
                </a:lnTo>
                <a:lnTo>
                  <a:pt x="9476" y="1028"/>
                </a:lnTo>
                <a:lnTo>
                  <a:pt x="9497" y="1027"/>
                </a:lnTo>
                <a:lnTo>
                  <a:pt x="9515" y="1024"/>
                </a:lnTo>
                <a:lnTo>
                  <a:pt x="9530" y="1021"/>
                </a:lnTo>
                <a:lnTo>
                  <a:pt x="9543" y="1015"/>
                </a:lnTo>
                <a:lnTo>
                  <a:pt x="9552" y="1007"/>
                </a:lnTo>
                <a:lnTo>
                  <a:pt x="9559" y="999"/>
                </a:lnTo>
                <a:lnTo>
                  <a:pt x="9564" y="987"/>
                </a:lnTo>
                <a:lnTo>
                  <a:pt x="9565" y="975"/>
                </a:lnTo>
                <a:lnTo>
                  <a:pt x="9563" y="958"/>
                </a:lnTo>
                <a:lnTo>
                  <a:pt x="9559" y="950"/>
                </a:lnTo>
                <a:lnTo>
                  <a:pt x="9556" y="943"/>
                </a:lnTo>
                <a:lnTo>
                  <a:pt x="9545" y="928"/>
                </a:lnTo>
                <a:lnTo>
                  <a:pt x="9531" y="916"/>
                </a:lnTo>
                <a:lnTo>
                  <a:pt x="9515" y="904"/>
                </a:lnTo>
                <a:lnTo>
                  <a:pt x="9495" y="892"/>
                </a:lnTo>
                <a:lnTo>
                  <a:pt x="9453" y="871"/>
                </a:lnTo>
                <a:lnTo>
                  <a:pt x="9396" y="843"/>
                </a:lnTo>
                <a:lnTo>
                  <a:pt x="9371" y="827"/>
                </a:lnTo>
                <a:lnTo>
                  <a:pt x="9348" y="809"/>
                </a:lnTo>
                <a:lnTo>
                  <a:pt x="9328" y="788"/>
                </a:lnTo>
                <a:lnTo>
                  <a:pt x="9314" y="764"/>
                </a:lnTo>
                <a:lnTo>
                  <a:pt x="9309" y="751"/>
                </a:lnTo>
                <a:lnTo>
                  <a:pt x="9305" y="737"/>
                </a:lnTo>
                <a:lnTo>
                  <a:pt x="9303" y="720"/>
                </a:lnTo>
                <a:lnTo>
                  <a:pt x="9302" y="704"/>
                </a:lnTo>
                <a:lnTo>
                  <a:pt x="9303" y="686"/>
                </a:lnTo>
                <a:lnTo>
                  <a:pt x="9305" y="670"/>
                </a:lnTo>
                <a:lnTo>
                  <a:pt x="9310" y="656"/>
                </a:lnTo>
                <a:lnTo>
                  <a:pt x="9317" y="642"/>
                </a:lnTo>
                <a:lnTo>
                  <a:pt x="9325" y="629"/>
                </a:lnTo>
                <a:lnTo>
                  <a:pt x="9334" y="617"/>
                </a:lnTo>
                <a:lnTo>
                  <a:pt x="9346" y="607"/>
                </a:lnTo>
                <a:lnTo>
                  <a:pt x="9359" y="597"/>
                </a:lnTo>
                <a:lnTo>
                  <a:pt x="9389" y="582"/>
                </a:lnTo>
                <a:lnTo>
                  <a:pt x="9406" y="576"/>
                </a:lnTo>
                <a:lnTo>
                  <a:pt x="9424" y="572"/>
                </a:lnTo>
                <a:lnTo>
                  <a:pt x="9464" y="565"/>
                </a:lnTo>
                <a:lnTo>
                  <a:pt x="9508" y="562"/>
                </a:lnTo>
                <a:lnTo>
                  <a:pt x="9489" y="507"/>
                </a:lnTo>
                <a:lnTo>
                  <a:pt x="9482" y="482"/>
                </a:lnTo>
                <a:lnTo>
                  <a:pt x="9479" y="457"/>
                </a:lnTo>
                <a:lnTo>
                  <a:pt x="9481" y="435"/>
                </a:lnTo>
                <a:lnTo>
                  <a:pt x="9484" y="413"/>
                </a:lnTo>
                <a:lnTo>
                  <a:pt x="9490" y="392"/>
                </a:lnTo>
                <a:lnTo>
                  <a:pt x="9498" y="372"/>
                </a:lnTo>
                <a:lnTo>
                  <a:pt x="9508" y="353"/>
                </a:lnTo>
                <a:lnTo>
                  <a:pt x="9519" y="335"/>
                </a:lnTo>
                <a:lnTo>
                  <a:pt x="9532" y="320"/>
                </a:lnTo>
                <a:lnTo>
                  <a:pt x="9547" y="306"/>
                </a:lnTo>
                <a:lnTo>
                  <a:pt x="9564" y="293"/>
                </a:lnTo>
                <a:lnTo>
                  <a:pt x="9580" y="282"/>
                </a:lnTo>
                <a:lnTo>
                  <a:pt x="9599" y="272"/>
                </a:lnTo>
                <a:lnTo>
                  <a:pt x="9619" y="263"/>
                </a:lnTo>
                <a:lnTo>
                  <a:pt x="9639" y="257"/>
                </a:lnTo>
                <a:lnTo>
                  <a:pt x="9660" y="252"/>
                </a:lnTo>
                <a:lnTo>
                  <a:pt x="9703" y="249"/>
                </a:lnTo>
                <a:lnTo>
                  <a:pt x="9731" y="250"/>
                </a:lnTo>
                <a:lnTo>
                  <a:pt x="9757" y="252"/>
                </a:lnTo>
                <a:lnTo>
                  <a:pt x="9781" y="258"/>
                </a:lnTo>
                <a:lnTo>
                  <a:pt x="9805" y="266"/>
                </a:lnTo>
                <a:lnTo>
                  <a:pt x="9825" y="277"/>
                </a:lnTo>
                <a:lnTo>
                  <a:pt x="9843" y="287"/>
                </a:lnTo>
                <a:lnTo>
                  <a:pt x="9876" y="314"/>
                </a:lnTo>
                <a:lnTo>
                  <a:pt x="9902" y="347"/>
                </a:lnTo>
                <a:lnTo>
                  <a:pt x="9920" y="382"/>
                </a:lnTo>
                <a:lnTo>
                  <a:pt x="9931" y="421"/>
                </a:lnTo>
                <a:lnTo>
                  <a:pt x="9934" y="441"/>
                </a:lnTo>
                <a:lnTo>
                  <a:pt x="9935" y="461"/>
                </a:lnTo>
                <a:lnTo>
                  <a:pt x="9935" y="471"/>
                </a:lnTo>
                <a:lnTo>
                  <a:pt x="9934" y="575"/>
                </a:lnTo>
                <a:lnTo>
                  <a:pt x="10079" y="575"/>
                </a:lnTo>
                <a:lnTo>
                  <a:pt x="10079" y="618"/>
                </a:lnTo>
                <a:lnTo>
                  <a:pt x="9937" y="618"/>
                </a:lnTo>
                <a:lnTo>
                  <a:pt x="9937" y="923"/>
                </a:lnTo>
                <a:lnTo>
                  <a:pt x="9938" y="940"/>
                </a:lnTo>
                <a:lnTo>
                  <a:pt x="9941" y="955"/>
                </a:lnTo>
                <a:lnTo>
                  <a:pt x="9946" y="967"/>
                </a:lnTo>
                <a:lnTo>
                  <a:pt x="9953" y="976"/>
                </a:lnTo>
                <a:lnTo>
                  <a:pt x="9963" y="983"/>
                </a:lnTo>
                <a:lnTo>
                  <a:pt x="9975" y="987"/>
                </a:lnTo>
                <a:lnTo>
                  <a:pt x="9986" y="989"/>
                </a:lnTo>
                <a:lnTo>
                  <a:pt x="10000" y="990"/>
                </a:lnTo>
                <a:lnTo>
                  <a:pt x="10025" y="988"/>
                </a:lnTo>
                <a:lnTo>
                  <a:pt x="10045" y="980"/>
                </a:lnTo>
                <a:lnTo>
                  <a:pt x="10061" y="969"/>
                </a:lnTo>
                <a:lnTo>
                  <a:pt x="10076" y="958"/>
                </a:lnTo>
                <a:lnTo>
                  <a:pt x="10099" y="992"/>
                </a:lnTo>
                <a:lnTo>
                  <a:pt x="10086" y="1007"/>
                </a:lnTo>
                <a:lnTo>
                  <a:pt x="10069" y="1021"/>
                </a:lnTo>
                <a:lnTo>
                  <a:pt x="10032" y="1047"/>
                </a:lnTo>
                <a:lnTo>
                  <a:pt x="10010" y="1057"/>
                </a:lnTo>
                <a:lnTo>
                  <a:pt x="9985" y="1065"/>
                </a:lnTo>
                <a:lnTo>
                  <a:pt x="9960" y="1070"/>
                </a:lnTo>
                <a:lnTo>
                  <a:pt x="9934" y="1071"/>
                </a:lnTo>
                <a:lnTo>
                  <a:pt x="9904" y="1070"/>
                </a:lnTo>
                <a:lnTo>
                  <a:pt x="9877" y="1064"/>
                </a:lnTo>
                <a:lnTo>
                  <a:pt x="9853" y="1054"/>
                </a:lnTo>
                <a:lnTo>
                  <a:pt x="9832" y="1040"/>
                </a:lnTo>
                <a:lnTo>
                  <a:pt x="9814" y="1022"/>
                </a:lnTo>
                <a:lnTo>
                  <a:pt x="9801" y="999"/>
                </a:lnTo>
                <a:lnTo>
                  <a:pt x="9797" y="986"/>
                </a:lnTo>
                <a:lnTo>
                  <a:pt x="9793" y="972"/>
                </a:lnTo>
                <a:lnTo>
                  <a:pt x="9791" y="957"/>
                </a:lnTo>
                <a:lnTo>
                  <a:pt x="9790" y="940"/>
                </a:lnTo>
                <a:lnTo>
                  <a:pt x="9790" y="618"/>
                </a:lnTo>
                <a:lnTo>
                  <a:pt x="9729" y="618"/>
                </a:lnTo>
                <a:lnTo>
                  <a:pt x="9729" y="589"/>
                </a:lnTo>
                <a:lnTo>
                  <a:pt x="9747" y="580"/>
                </a:lnTo>
                <a:lnTo>
                  <a:pt x="9769" y="569"/>
                </a:lnTo>
                <a:lnTo>
                  <a:pt x="9790" y="559"/>
                </a:lnTo>
                <a:lnTo>
                  <a:pt x="9808" y="547"/>
                </a:lnTo>
                <a:lnTo>
                  <a:pt x="9831" y="530"/>
                </a:lnTo>
                <a:lnTo>
                  <a:pt x="9840" y="520"/>
                </a:lnTo>
                <a:lnTo>
                  <a:pt x="9848" y="509"/>
                </a:lnTo>
                <a:lnTo>
                  <a:pt x="9854" y="496"/>
                </a:lnTo>
                <a:lnTo>
                  <a:pt x="9859" y="480"/>
                </a:lnTo>
                <a:lnTo>
                  <a:pt x="9861" y="463"/>
                </a:lnTo>
                <a:lnTo>
                  <a:pt x="9862" y="442"/>
                </a:lnTo>
                <a:lnTo>
                  <a:pt x="9860" y="409"/>
                </a:lnTo>
                <a:lnTo>
                  <a:pt x="9852" y="380"/>
                </a:lnTo>
                <a:lnTo>
                  <a:pt x="9846" y="366"/>
                </a:lnTo>
                <a:lnTo>
                  <a:pt x="9838" y="354"/>
                </a:lnTo>
                <a:lnTo>
                  <a:pt x="9829" y="342"/>
                </a:lnTo>
                <a:lnTo>
                  <a:pt x="9820" y="333"/>
                </a:lnTo>
                <a:lnTo>
                  <a:pt x="9797" y="316"/>
                </a:lnTo>
                <a:lnTo>
                  <a:pt x="9769" y="303"/>
                </a:lnTo>
                <a:lnTo>
                  <a:pt x="9737" y="296"/>
                </a:lnTo>
                <a:lnTo>
                  <a:pt x="9702" y="293"/>
                </a:lnTo>
                <a:lnTo>
                  <a:pt x="9682" y="293"/>
                </a:lnTo>
                <a:lnTo>
                  <a:pt x="9663" y="297"/>
                </a:lnTo>
                <a:lnTo>
                  <a:pt x="9646" y="300"/>
                </a:lnTo>
                <a:lnTo>
                  <a:pt x="9629" y="306"/>
                </a:lnTo>
                <a:lnTo>
                  <a:pt x="9600" y="323"/>
                </a:lnTo>
                <a:lnTo>
                  <a:pt x="9587" y="332"/>
                </a:lnTo>
                <a:lnTo>
                  <a:pt x="9575" y="341"/>
                </a:lnTo>
                <a:lnTo>
                  <a:pt x="9556" y="365"/>
                </a:lnTo>
                <a:lnTo>
                  <a:pt x="9548" y="376"/>
                </a:lnTo>
                <a:lnTo>
                  <a:pt x="9541" y="389"/>
                </a:lnTo>
                <a:lnTo>
                  <a:pt x="9537" y="403"/>
                </a:lnTo>
                <a:lnTo>
                  <a:pt x="9533" y="416"/>
                </a:lnTo>
                <a:lnTo>
                  <a:pt x="9531" y="429"/>
                </a:lnTo>
                <a:lnTo>
                  <a:pt x="9531" y="442"/>
                </a:lnTo>
                <a:lnTo>
                  <a:pt x="9532" y="468"/>
                </a:lnTo>
                <a:lnTo>
                  <a:pt x="9538" y="491"/>
                </a:lnTo>
                <a:lnTo>
                  <a:pt x="9547" y="512"/>
                </a:lnTo>
                <a:lnTo>
                  <a:pt x="9553" y="521"/>
                </a:lnTo>
                <a:lnTo>
                  <a:pt x="9559" y="531"/>
                </a:lnTo>
                <a:lnTo>
                  <a:pt x="9575" y="546"/>
                </a:lnTo>
                <a:lnTo>
                  <a:pt x="9594" y="560"/>
                </a:lnTo>
                <a:lnTo>
                  <a:pt x="9616" y="573"/>
                </a:lnTo>
                <a:lnTo>
                  <a:pt x="9642" y="583"/>
                </a:lnTo>
                <a:lnTo>
                  <a:pt x="9657" y="588"/>
                </a:lnTo>
                <a:lnTo>
                  <a:pt x="9635" y="710"/>
                </a:lnTo>
                <a:lnTo>
                  <a:pt x="9616" y="710"/>
                </a:lnTo>
                <a:close/>
                <a:moveTo>
                  <a:pt x="10282" y="1071"/>
                </a:moveTo>
                <a:lnTo>
                  <a:pt x="10266" y="1070"/>
                </a:lnTo>
                <a:lnTo>
                  <a:pt x="10250" y="1065"/>
                </a:lnTo>
                <a:lnTo>
                  <a:pt x="10236" y="1058"/>
                </a:lnTo>
                <a:lnTo>
                  <a:pt x="10223" y="1049"/>
                </a:lnTo>
                <a:lnTo>
                  <a:pt x="10213" y="1037"/>
                </a:lnTo>
                <a:lnTo>
                  <a:pt x="10205" y="1023"/>
                </a:lnTo>
                <a:lnTo>
                  <a:pt x="10200" y="1008"/>
                </a:lnTo>
                <a:lnTo>
                  <a:pt x="10199" y="992"/>
                </a:lnTo>
                <a:lnTo>
                  <a:pt x="10200" y="974"/>
                </a:lnTo>
                <a:lnTo>
                  <a:pt x="10205" y="959"/>
                </a:lnTo>
                <a:lnTo>
                  <a:pt x="10212" y="945"/>
                </a:lnTo>
                <a:lnTo>
                  <a:pt x="10223" y="933"/>
                </a:lnTo>
                <a:lnTo>
                  <a:pt x="10234" y="924"/>
                </a:lnTo>
                <a:lnTo>
                  <a:pt x="10250" y="917"/>
                </a:lnTo>
                <a:lnTo>
                  <a:pt x="10265" y="912"/>
                </a:lnTo>
                <a:lnTo>
                  <a:pt x="10282" y="911"/>
                </a:lnTo>
                <a:lnTo>
                  <a:pt x="10301" y="912"/>
                </a:lnTo>
                <a:lnTo>
                  <a:pt x="10317" y="917"/>
                </a:lnTo>
                <a:lnTo>
                  <a:pt x="10332" y="924"/>
                </a:lnTo>
                <a:lnTo>
                  <a:pt x="10343" y="934"/>
                </a:lnTo>
                <a:lnTo>
                  <a:pt x="10353" y="946"/>
                </a:lnTo>
                <a:lnTo>
                  <a:pt x="10361" y="959"/>
                </a:lnTo>
                <a:lnTo>
                  <a:pt x="10365" y="974"/>
                </a:lnTo>
                <a:lnTo>
                  <a:pt x="10367" y="992"/>
                </a:lnTo>
                <a:lnTo>
                  <a:pt x="10365" y="1008"/>
                </a:lnTo>
                <a:lnTo>
                  <a:pt x="10361" y="1023"/>
                </a:lnTo>
                <a:lnTo>
                  <a:pt x="10353" y="1037"/>
                </a:lnTo>
                <a:lnTo>
                  <a:pt x="10343" y="1049"/>
                </a:lnTo>
                <a:lnTo>
                  <a:pt x="10332" y="1058"/>
                </a:lnTo>
                <a:lnTo>
                  <a:pt x="10317" y="1065"/>
                </a:lnTo>
                <a:lnTo>
                  <a:pt x="10301" y="1070"/>
                </a:lnTo>
                <a:lnTo>
                  <a:pt x="10282" y="1071"/>
                </a:lnTo>
                <a:close/>
                <a:moveTo>
                  <a:pt x="2271" y="1799"/>
                </a:moveTo>
                <a:lnTo>
                  <a:pt x="2800" y="1799"/>
                </a:lnTo>
                <a:lnTo>
                  <a:pt x="3330" y="1799"/>
                </a:lnTo>
                <a:lnTo>
                  <a:pt x="3311" y="1742"/>
                </a:lnTo>
                <a:lnTo>
                  <a:pt x="3284" y="1667"/>
                </a:lnTo>
                <a:lnTo>
                  <a:pt x="3239" y="1557"/>
                </a:lnTo>
                <a:lnTo>
                  <a:pt x="3173" y="1410"/>
                </a:lnTo>
                <a:lnTo>
                  <a:pt x="3084" y="1224"/>
                </a:lnTo>
                <a:lnTo>
                  <a:pt x="3029" y="1116"/>
                </a:lnTo>
                <a:lnTo>
                  <a:pt x="2967" y="996"/>
                </a:lnTo>
                <a:lnTo>
                  <a:pt x="2818" y="725"/>
                </a:lnTo>
                <a:lnTo>
                  <a:pt x="2704" y="923"/>
                </a:lnTo>
                <a:lnTo>
                  <a:pt x="2634" y="1048"/>
                </a:lnTo>
                <a:lnTo>
                  <a:pt x="2560" y="1185"/>
                </a:lnTo>
                <a:lnTo>
                  <a:pt x="2484" y="1332"/>
                </a:lnTo>
                <a:lnTo>
                  <a:pt x="2409" y="1485"/>
                </a:lnTo>
                <a:lnTo>
                  <a:pt x="2372" y="1564"/>
                </a:lnTo>
                <a:lnTo>
                  <a:pt x="2337" y="1642"/>
                </a:lnTo>
                <a:lnTo>
                  <a:pt x="2303" y="1720"/>
                </a:lnTo>
                <a:lnTo>
                  <a:pt x="2271" y="1799"/>
                </a:lnTo>
                <a:close/>
                <a:moveTo>
                  <a:pt x="3152" y="135"/>
                </a:moveTo>
                <a:lnTo>
                  <a:pt x="3233" y="243"/>
                </a:lnTo>
                <a:lnTo>
                  <a:pt x="3309" y="349"/>
                </a:lnTo>
                <a:lnTo>
                  <a:pt x="3381" y="456"/>
                </a:lnTo>
                <a:lnTo>
                  <a:pt x="3450" y="564"/>
                </a:lnTo>
                <a:lnTo>
                  <a:pt x="3515" y="670"/>
                </a:lnTo>
                <a:lnTo>
                  <a:pt x="3576" y="776"/>
                </a:lnTo>
                <a:lnTo>
                  <a:pt x="3633" y="882"/>
                </a:lnTo>
                <a:lnTo>
                  <a:pt x="3688" y="987"/>
                </a:lnTo>
                <a:lnTo>
                  <a:pt x="3738" y="1091"/>
                </a:lnTo>
                <a:lnTo>
                  <a:pt x="3785" y="1194"/>
                </a:lnTo>
                <a:lnTo>
                  <a:pt x="3830" y="1295"/>
                </a:lnTo>
                <a:lnTo>
                  <a:pt x="3871" y="1395"/>
                </a:lnTo>
                <a:lnTo>
                  <a:pt x="3909" y="1492"/>
                </a:lnTo>
                <a:lnTo>
                  <a:pt x="3944" y="1588"/>
                </a:lnTo>
                <a:lnTo>
                  <a:pt x="3976" y="1683"/>
                </a:lnTo>
                <a:lnTo>
                  <a:pt x="4006" y="1774"/>
                </a:lnTo>
                <a:lnTo>
                  <a:pt x="4058" y="1950"/>
                </a:lnTo>
                <a:lnTo>
                  <a:pt x="4100" y="2114"/>
                </a:lnTo>
                <a:lnTo>
                  <a:pt x="4134" y="2264"/>
                </a:lnTo>
                <a:lnTo>
                  <a:pt x="4160" y="2401"/>
                </a:lnTo>
                <a:lnTo>
                  <a:pt x="4178" y="2522"/>
                </a:lnTo>
                <a:lnTo>
                  <a:pt x="4186" y="2574"/>
                </a:lnTo>
                <a:lnTo>
                  <a:pt x="4190" y="2624"/>
                </a:lnTo>
                <a:lnTo>
                  <a:pt x="4197" y="2708"/>
                </a:lnTo>
                <a:lnTo>
                  <a:pt x="4200" y="2771"/>
                </a:lnTo>
                <a:lnTo>
                  <a:pt x="4200" y="2978"/>
                </a:lnTo>
                <a:lnTo>
                  <a:pt x="3311" y="2978"/>
                </a:lnTo>
                <a:lnTo>
                  <a:pt x="3311" y="2872"/>
                </a:lnTo>
                <a:lnTo>
                  <a:pt x="3363" y="2872"/>
                </a:lnTo>
                <a:lnTo>
                  <a:pt x="3387" y="2870"/>
                </a:lnTo>
                <a:lnTo>
                  <a:pt x="3410" y="2868"/>
                </a:lnTo>
                <a:lnTo>
                  <a:pt x="3429" y="2862"/>
                </a:lnTo>
                <a:lnTo>
                  <a:pt x="3448" y="2855"/>
                </a:lnTo>
                <a:lnTo>
                  <a:pt x="3466" y="2846"/>
                </a:lnTo>
                <a:lnTo>
                  <a:pt x="3481" y="2835"/>
                </a:lnTo>
                <a:lnTo>
                  <a:pt x="3495" y="2821"/>
                </a:lnTo>
                <a:lnTo>
                  <a:pt x="3507" y="2807"/>
                </a:lnTo>
                <a:lnTo>
                  <a:pt x="3517" y="2790"/>
                </a:lnTo>
                <a:lnTo>
                  <a:pt x="3527" y="2772"/>
                </a:lnTo>
                <a:lnTo>
                  <a:pt x="3535" y="2751"/>
                </a:lnTo>
                <a:lnTo>
                  <a:pt x="3541" y="2730"/>
                </a:lnTo>
                <a:lnTo>
                  <a:pt x="3549" y="2681"/>
                </a:lnTo>
                <a:lnTo>
                  <a:pt x="3551" y="2655"/>
                </a:lnTo>
                <a:lnTo>
                  <a:pt x="3551" y="2627"/>
                </a:lnTo>
                <a:lnTo>
                  <a:pt x="3550" y="2566"/>
                </a:lnTo>
                <a:lnTo>
                  <a:pt x="3543" y="2502"/>
                </a:lnTo>
                <a:lnTo>
                  <a:pt x="3531" y="2432"/>
                </a:lnTo>
                <a:lnTo>
                  <a:pt x="3523" y="2394"/>
                </a:lnTo>
                <a:lnTo>
                  <a:pt x="3515" y="2357"/>
                </a:lnTo>
                <a:lnTo>
                  <a:pt x="3495" y="2277"/>
                </a:lnTo>
                <a:lnTo>
                  <a:pt x="3472" y="2195"/>
                </a:lnTo>
                <a:lnTo>
                  <a:pt x="3445" y="2110"/>
                </a:lnTo>
                <a:lnTo>
                  <a:pt x="3414" y="2021"/>
                </a:lnTo>
                <a:lnTo>
                  <a:pt x="2802" y="2021"/>
                </a:lnTo>
                <a:lnTo>
                  <a:pt x="2191" y="2021"/>
                </a:lnTo>
                <a:lnTo>
                  <a:pt x="2172" y="2081"/>
                </a:lnTo>
                <a:lnTo>
                  <a:pt x="2157" y="2139"/>
                </a:lnTo>
                <a:lnTo>
                  <a:pt x="2133" y="2249"/>
                </a:lnTo>
                <a:lnTo>
                  <a:pt x="2126" y="2302"/>
                </a:lnTo>
                <a:lnTo>
                  <a:pt x="2120" y="2351"/>
                </a:lnTo>
                <a:lnTo>
                  <a:pt x="2119" y="2398"/>
                </a:lnTo>
                <a:lnTo>
                  <a:pt x="2121" y="2441"/>
                </a:lnTo>
                <a:lnTo>
                  <a:pt x="2130" y="2525"/>
                </a:lnTo>
                <a:lnTo>
                  <a:pt x="2136" y="2563"/>
                </a:lnTo>
                <a:lnTo>
                  <a:pt x="2144" y="2598"/>
                </a:lnTo>
                <a:lnTo>
                  <a:pt x="2151" y="2629"/>
                </a:lnTo>
                <a:lnTo>
                  <a:pt x="2161" y="2659"/>
                </a:lnTo>
                <a:lnTo>
                  <a:pt x="2181" y="2710"/>
                </a:lnTo>
                <a:lnTo>
                  <a:pt x="2202" y="2752"/>
                </a:lnTo>
                <a:lnTo>
                  <a:pt x="2213" y="2771"/>
                </a:lnTo>
                <a:lnTo>
                  <a:pt x="2225" y="2787"/>
                </a:lnTo>
                <a:lnTo>
                  <a:pt x="2250" y="2813"/>
                </a:lnTo>
                <a:lnTo>
                  <a:pt x="2273" y="2834"/>
                </a:lnTo>
                <a:lnTo>
                  <a:pt x="2296" y="2848"/>
                </a:lnTo>
                <a:lnTo>
                  <a:pt x="2320" y="2859"/>
                </a:lnTo>
                <a:lnTo>
                  <a:pt x="2340" y="2865"/>
                </a:lnTo>
                <a:lnTo>
                  <a:pt x="2358" y="2867"/>
                </a:lnTo>
                <a:lnTo>
                  <a:pt x="2385" y="2867"/>
                </a:lnTo>
                <a:lnTo>
                  <a:pt x="2396" y="2866"/>
                </a:lnTo>
                <a:lnTo>
                  <a:pt x="2396" y="2972"/>
                </a:lnTo>
                <a:lnTo>
                  <a:pt x="1752" y="2978"/>
                </a:lnTo>
                <a:lnTo>
                  <a:pt x="1753" y="2898"/>
                </a:lnTo>
                <a:lnTo>
                  <a:pt x="1757" y="2818"/>
                </a:lnTo>
                <a:lnTo>
                  <a:pt x="1763" y="2738"/>
                </a:lnTo>
                <a:lnTo>
                  <a:pt x="1770" y="2659"/>
                </a:lnTo>
                <a:lnTo>
                  <a:pt x="1780" y="2579"/>
                </a:lnTo>
                <a:lnTo>
                  <a:pt x="1792" y="2500"/>
                </a:lnTo>
                <a:lnTo>
                  <a:pt x="1807" y="2420"/>
                </a:lnTo>
                <a:lnTo>
                  <a:pt x="1824" y="2340"/>
                </a:lnTo>
                <a:lnTo>
                  <a:pt x="1862" y="2183"/>
                </a:lnTo>
                <a:lnTo>
                  <a:pt x="1908" y="2025"/>
                </a:lnTo>
                <a:lnTo>
                  <a:pt x="1960" y="1868"/>
                </a:lnTo>
                <a:lnTo>
                  <a:pt x="1990" y="1789"/>
                </a:lnTo>
                <a:lnTo>
                  <a:pt x="2020" y="1712"/>
                </a:lnTo>
                <a:lnTo>
                  <a:pt x="2087" y="1557"/>
                </a:lnTo>
                <a:lnTo>
                  <a:pt x="2122" y="1479"/>
                </a:lnTo>
                <a:lnTo>
                  <a:pt x="2159" y="1403"/>
                </a:lnTo>
                <a:lnTo>
                  <a:pt x="2198" y="1326"/>
                </a:lnTo>
                <a:lnTo>
                  <a:pt x="2238" y="1250"/>
                </a:lnTo>
                <a:lnTo>
                  <a:pt x="2321" y="1098"/>
                </a:lnTo>
                <a:lnTo>
                  <a:pt x="2409" y="948"/>
                </a:lnTo>
                <a:lnTo>
                  <a:pt x="2501" y="799"/>
                </a:lnTo>
                <a:lnTo>
                  <a:pt x="2598" y="651"/>
                </a:lnTo>
                <a:lnTo>
                  <a:pt x="2699" y="505"/>
                </a:lnTo>
                <a:lnTo>
                  <a:pt x="2595" y="323"/>
                </a:lnTo>
                <a:lnTo>
                  <a:pt x="2505" y="172"/>
                </a:lnTo>
                <a:lnTo>
                  <a:pt x="2435" y="63"/>
                </a:lnTo>
                <a:lnTo>
                  <a:pt x="2409" y="25"/>
                </a:lnTo>
                <a:lnTo>
                  <a:pt x="2389" y="0"/>
                </a:lnTo>
                <a:lnTo>
                  <a:pt x="3096" y="0"/>
                </a:lnTo>
                <a:lnTo>
                  <a:pt x="3102" y="37"/>
                </a:lnTo>
                <a:lnTo>
                  <a:pt x="3109" y="59"/>
                </a:lnTo>
                <a:lnTo>
                  <a:pt x="3118" y="80"/>
                </a:lnTo>
                <a:lnTo>
                  <a:pt x="3140" y="118"/>
                </a:lnTo>
                <a:lnTo>
                  <a:pt x="3152" y="135"/>
                </a:lnTo>
                <a:close/>
                <a:moveTo>
                  <a:pt x="50" y="0"/>
                </a:moveTo>
                <a:lnTo>
                  <a:pt x="976" y="0"/>
                </a:lnTo>
                <a:lnTo>
                  <a:pt x="1903" y="0"/>
                </a:lnTo>
                <a:lnTo>
                  <a:pt x="1903" y="587"/>
                </a:lnTo>
                <a:lnTo>
                  <a:pt x="1800" y="587"/>
                </a:lnTo>
                <a:lnTo>
                  <a:pt x="1795" y="574"/>
                </a:lnTo>
                <a:lnTo>
                  <a:pt x="1779" y="538"/>
                </a:lnTo>
                <a:lnTo>
                  <a:pt x="1752" y="487"/>
                </a:lnTo>
                <a:lnTo>
                  <a:pt x="1733" y="459"/>
                </a:lnTo>
                <a:lnTo>
                  <a:pt x="1710" y="431"/>
                </a:lnTo>
                <a:lnTo>
                  <a:pt x="1683" y="403"/>
                </a:lnTo>
                <a:lnTo>
                  <a:pt x="1653" y="376"/>
                </a:lnTo>
                <a:lnTo>
                  <a:pt x="1618" y="352"/>
                </a:lnTo>
                <a:lnTo>
                  <a:pt x="1578" y="331"/>
                </a:lnTo>
                <a:lnTo>
                  <a:pt x="1532" y="314"/>
                </a:lnTo>
                <a:lnTo>
                  <a:pt x="1509" y="308"/>
                </a:lnTo>
                <a:lnTo>
                  <a:pt x="1483" y="304"/>
                </a:lnTo>
                <a:lnTo>
                  <a:pt x="1456" y="300"/>
                </a:lnTo>
                <a:lnTo>
                  <a:pt x="1428" y="299"/>
                </a:lnTo>
                <a:lnTo>
                  <a:pt x="1399" y="299"/>
                </a:lnTo>
                <a:lnTo>
                  <a:pt x="1367" y="301"/>
                </a:lnTo>
                <a:lnTo>
                  <a:pt x="1292" y="307"/>
                </a:lnTo>
                <a:lnTo>
                  <a:pt x="1223" y="308"/>
                </a:lnTo>
                <a:lnTo>
                  <a:pt x="1190" y="307"/>
                </a:lnTo>
                <a:lnTo>
                  <a:pt x="1158" y="306"/>
                </a:lnTo>
                <a:lnTo>
                  <a:pt x="1127" y="303"/>
                </a:lnTo>
                <a:lnTo>
                  <a:pt x="1098" y="299"/>
                </a:lnTo>
                <a:lnTo>
                  <a:pt x="1044" y="290"/>
                </a:lnTo>
                <a:lnTo>
                  <a:pt x="994" y="278"/>
                </a:lnTo>
                <a:lnTo>
                  <a:pt x="949" y="264"/>
                </a:lnTo>
                <a:lnTo>
                  <a:pt x="909" y="250"/>
                </a:lnTo>
                <a:lnTo>
                  <a:pt x="874" y="235"/>
                </a:lnTo>
                <a:lnTo>
                  <a:pt x="844" y="220"/>
                </a:lnTo>
                <a:lnTo>
                  <a:pt x="797" y="193"/>
                </a:lnTo>
                <a:lnTo>
                  <a:pt x="770" y="173"/>
                </a:lnTo>
                <a:lnTo>
                  <a:pt x="761" y="165"/>
                </a:lnTo>
                <a:lnTo>
                  <a:pt x="761" y="742"/>
                </a:lnTo>
                <a:lnTo>
                  <a:pt x="761" y="1320"/>
                </a:lnTo>
                <a:lnTo>
                  <a:pt x="764" y="1309"/>
                </a:lnTo>
                <a:lnTo>
                  <a:pt x="777" y="1282"/>
                </a:lnTo>
                <a:lnTo>
                  <a:pt x="789" y="1265"/>
                </a:lnTo>
                <a:lnTo>
                  <a:pt x="796" y="1257"/>
                </a:lnTo>
                <a:lnTo>
                  <a:pt x="804" y="1249"/>
                </a:lnTo>
                <a:lnTo>
                  <a:pt x="825" y="1234"/>
                </a:lnTo>
                <a:lnTo>
                  <a:pt x="838" y="1227"/>
                </a:lnTo>
                <a:lnTo>
                  <a:pt x="852" y="1221"/>
                </a:lnTo>
                <a:lnTo>
                  <a:pt x="881" y="1213"/>
                </a:lnTo>
                <a:lnTo>
                  <a:pt x="911" y="1213"/>
                </a:lnTo>
                <a:lnTo>
                  <a:pt x="942" y="1216"/>
                </a:lnTo>
                <a:lnTo>
                  <a:pt x="977" y="1224"/>
                </a:lnTo>
                <a:lnTo>
                  <a:pt x="1069" y="1241"/>
                </a:lnTo>
                <a:lnTo>
                  <a:pt x="1127" y="1248"/>
                </a:lnTo>
                <a:lnTo>
                  <a:pt x="1199" y="1250"/>
                </a:lnTo>
                <a:lnTo>
                  <a:pt x="1235" y="1248"/>
                </a:lnTo>
                <a:lnTo>
                  <a:pt x="1266" y="1242"/>
                </a:lnTo>
                <a:lnTo>
                  <a:pt x="1295" y="1231"/>
                </a:lnTo>
                <a:lnTo>
                  <a:pt x="1319" y="1220"/>
                </a:lnTo>
                <a:lnTo>
                  <a:pt x="1340" y="1205"/>
                </a:lnTo>
                <a:lnTo>
                  <a:pt x="1358" y="1188"/>
                </a:lnTo>
                <a:lnTo>
                  <a:pt x="1372" y="1171"/>
                </a:lnTo>
                <a:lnTo>
                  <a:pt x="1385" y="1152"/>
                </a:lnTo>
                <a:lnTo>
                  <a:pt x="1401" y="1116"/>
                </a:lnTo>
                <a:lnTo>
                  <a:pt x="1412" y="1085"/>
                </a:lnTo>
                <a:lnTo>
                  <a:pt x="1415" y="1063"/>
                </a:lnTo>
                <a:lnTo>
                  <a:pt x="1416" y="1054"/>
                </a:lnTo>
                <a:lnTo>
                  <a:pt x="1496" y="1054"/>
                </a:lnTo>
                <a:lnTo>
                  <a:pt x="1496" y="1634"/>
                </a:lnTo>
                <a:lnTo>
                  <a:pt x="1416" y="1634"/>
                </a:lnTo>
                <a:lnTo>
                  <a:pt x="1416" y="1603"/>
                </a:lnTo>
                <a:lnTo>
                  <a:pt x="1412" y="1571"/>
                </a:lnTo>
                <a:lnTo>
                  <a:pt x="1407" y="1553"/>
                </a:lnTo>
                <a:lnTo>
                  <a:pt x="1400" y="1534"/>
                </a:lnTo>
                <a:lnTo>
                  <a:pt x="1389" y="1516"/>
                </a:lnTo>
                <a:lnTo>
                  <a:pt x="1375" y="1498"/>
                </a:lnTo>
                <a:lnTo>
                  <a:pt x="1367" y="1489"/>
                </a:lnTo>
                <a:lnTo>
                  <a:pt x="1358" y="1481"/>
                </a:lnTo>
                <a:lnTo>
                  <a:pt x="1335" y="1465"/>
                </a:lnTo>
                <a:lnTo>
                  <a:pt x="1324" y="1460"/>
                </a:lnTo>
                <a:lnTo>
                  <a:pt x="1310" y="1454"/>
                </a:lnTo>
                <a:lnTo>
                  <a:pt x="1278" y="1443"/>
                </a:lnTo>
                <a:lnTo>
                  <a:pt x="1241" y="1437"/>
                </a:lnTo>
                <a:lnTo>
                  <a:pt x="1199" y="1435"/>
                </a:lnTo>
                <a:lnTo>
                  <a:pt x="761" y="1435"/>
                </a:lnTo>
                <a:lnTo>
                  <a:pt x="762" y="2028"/>
                </a:lnTo>
                <a:lnTo>
                  <a:pt x="764" y="2621"/>
                </a:lnTo>
                <a:lnTo>
                  <a:pt x="765" y="2672"/>
                </a:lnTo>
                <a:lnTo>
                  <a:pt x="772" y="2715"/>
                </a:lnTo>
                <a:lnTo>
                  <a:pt x="781" y="2742"/>
                </a:lnTo>
                <a:lnTo>
                  <a:pt x="791" y="2766"/>
                </a:lnTo>
                <a:lnTo>
                  <a:pt x="804" y="2787"/>
                </a:lnTo>
                <a:lnTo>
                  <a:pt x="817" y="2805"/>
                </a:lnTo>
                <a:lnTo>
                  <a:pt x="847" y="2833"/>
                </a:lnTo>
                <a:lnTo>
                  <a:pt x="863" y="2843"/>
                </a:lnTo>
                <a:lnTo>
                  <a:pt x="878" y="2852"/>
                </a:lnTo>
                <a:lnTo>
                  <a:pt x="906" y="2863"/>
                </a:lnTo>
                <a:lnTo>
                  <a:pt x="931" y="2869"/>
                </a:lnTo>
                <a:lnTo>
                  <a:pt x="953" y="2872"/>
                </a:lnTo>
                <a:lnTo>
                  <a:pt x="953" y="2977"/>
                </a:lnTo>
                <a:lnTo>
                  <a:pt x="476" y="2977"/>
                </a:lnTo>
                <a:lnTo>
                  <a:pt x="0" y="2977"/>
                </a:lnTo>
                <a:lnTo>
                  <a:pt x="0" y="2872"/>
                </a:lnTo>
                <a:lnTo>
                  <a:pt x="22" y="2869"/>
                </a:lnTo>
                <a:lnTo>
                  <a:pt x="47" y="2863"/>
                </a:lnTo>
                <a:lnTo>
                  <a:pt x="60" y="2859"/>
                </a:lnTo>
                <a:lnTo>
                  <a:pt x="75" y="2852"/>
                </a:lnTo>
                <a:lnTo>
                  <a:pt x="90" y="2843"/>
                </a:lnTo>
                <a:lnTo>
                  <a:pt x="105" y="2833"/>
                </a:lnTo>
                <a:lnTo>
                  <a:pt x="121" y="2820"/>
                </a:lnTo>
                <a:lnTo>
                  <a:pt x="135" y="2805"/>
                </a:lnTo>
                <a:lnTo>
                  <a:pt x="149" y="2787"/>
                </a:lnTo>
                <a:lnTo>
                  <a:pt x="162" y="2766"/>
                </a:lnTo>
                <a:lnTo>
                  <a:pt x="172" y="2742"/>
                </a:lnTo>
                <a:lnTo>
                  <a:pt x="180" y="2715"/>
                </a:lnTo>
                <a:lnTo>
                  <a:pt x="186" y="2672"/>
                </a:lnTo>
                <a:lnTo>
                  <a:pt x="188" y="2621"/>
                </a:lnTo>
                <a:lnTo>
                  <a:pt x="188" y="2032"/>
                </a:lnTo>
                <a:lnTo>
                  <a:pt x="188" y="1442"/>
                </a:lnTo>
                <a:lnTo>
                  <a:pt x="188" y="852"/>
                </a:lnTo>
                <a:lnTo>
                  <a:pt x="188" y="263"/>
                </a:lnTo>
                <a:lnTo>
                  <a:pt x="187" y="236"/>
                </a:lnTo>
                <a:lnTo>
                  <a:pt x="183" y="211"/>
                </a:lnTo>
                <a:lnTo>
                  <a:pt x="176" y="190"/>
                </a:lnTo>
                <a:lnTo>
                  <a:pt x="167" y="170"/>
                </a:lnTo>
                <a:lnTo>
                  <a:pt x="145" y="137"/>
                </a:lnTo>
                <a:lnTo>
                  <a:pt x="132" y="122"/>
                </a:lnTo>
                <a:lnTo>
                  <a:pt x="119" y="111"/>
                </a:lnTo>
                <a:lnTo>
                  <a:pt x="94" y="92"/>
                </a:lnTo>
                <a:lnTo>
                  <a:pt x="71" y="79"/>
                </a:lnTo>
                <a:lnTo>
                  <a:pt x="50" y="70"/>
                </a:lnTo>
                <a:lnTo>
                  <a:pt x="50" y="0"/>
                </a:lnTo>
                <a:close/>
                <a:moveTo>
                  <a:pt x="4629" y="0"/>
                </a:moveTo>
                <a:lnTo>
                  <a:pt x="5556" y="0"/>
                </a:lnTo>
                <a:lnTo>
                  <a:pt x="6483" y="0"/>
                </a:lnTo>
                <a:lnTo>
                  <a:pt x="6483" y="587"/>
                </a:lnTo>
                <a:lnTo>
                  <a:pt x="6379" y="587"/>
                </a:lnTo>
                <a:lnTo>
                  <a:pt x="6374" y="574"/>
                </a:lnTo>
                <a:lnTo>
                  <a:pt x="6359" y="538"/>
                </a:lnTo>
                <a:lnTo>
                  <a:pt x="6331" y="487"/>
                </a:lnTo>
                <a:lnTo>
                  <a:pt x="6312" y="459"/>
                </a:lnTo>
                <a:lnTo>
                  <a:pt x="6290" y="431"/>
                </a:lnTo>
                <a:lnTo>
                  <a:pt x="6263" y="403"/>
                </a:lnTo>
                <a:lnTo>
                  <a:pt x="6231" y="376"/>
                </a:lnTo>
                <a:lnTo>
                  <a:pt x="6196" y="352"/>
                </a:lnTo>
                <a:lnTo>
                  <a:pt x="6157" y="331"/>
                </a:lnTo>
                <a:lnTo>
                  <a:pt x="6112" y="314"/>
                </a:lnTo>
                <a:lnTo>
                  <a:pt x="6087" y="308"/>
                </a:lnTo>
                <a:lnTo>
                  <a:pt x="6062" y="304"/>
                </a:lnTo>
                <a:lnTo>
                  <a:pt x="6035" y="300"/>
                </a:lnTo>
                <a:lnTo>
                  <a:pt x="6007" y="299"/>
                </a:lnTo>
                <a:lnTo>
                  <a:pt x="5977" y="299"/>
                </a:lnTo>
                <a:lnTo>
                  <a:pt x="5947" y="301"/>
                </a:lnTo>
                <a:lnTo>
                  <a:pt x="5872" y="307"/>
                </a:lnTo>
                <a:lnTo>
                  <a:pt x="5802" y="308"/>
                </a:lnTo>
                <a:lnTo>
                  <a:pt x="5769" y="307"/>
                </a:lnTo>
                <a:lnTo>
                  <a:pt x="5738" y="306"/>
                </a:lnTo>
                <a:lnTo>
                  <a:pt x="5707" y="303"/>
                </a:lnTo>
                <a:lnTo>
                  <a:pt x="5678" y="299"/>
                </a:lnTo>
                <a:lnTo>
                  <a:pt x="5623" y="290"/>
                </a:lnTo>
                <a:lnTo>
                  <a:pt x="5574" y="278"/>
                </a:lnTo>
                <a:lnTo>
                  <a:pt x="5529" y="264"/>
                </a:lnTo>
                <a:lnTo>
                  <a:pt x="5488" y="250"/>
                </a:lnTo>
                <a:lnTo>
                  <a:pt x="5453" y="235"/>
                </a:lnTo>
                <a:lnTo>
                  <a:pt x="5423" y="220"/>
                </a:lnTo>
                <a:lnTo>
                  <a:pt x="5377" y="193"/>
                </a:lnTo>
                <a:lnTo>
                  <a:pt x="5349" y="173"/>
                </a:lnTo>
                <a:lnTo>
                  <a:pt x="5340" y="165"/>
                </a:lnTo>
                <a:lnTo>
                  <a:pt x="5340" y="742"/>
                </a:lnTo>
                <a:lnTo>
                  <a:pt x="5340" y="1320"/>
                </a:lnTo>
                <a:lnTo>
                  <a:pt x="5343" y="1309"/>
                </a:lnTo>
                <a:lnTo>
                  <a:pt x="5356" y="1282"/>
                </a:lnTo>
                <a:lnTo>
                  <a:pt x="5368" y="1265"/>
                </a:lnTo>
                <a:lnTo>
                  <a:pt x="5376" y="1257"/>
                </a:lnTo>
                <a:lnTo>
                  <a:pt x="5384" y="1249"/>
                </a:lnTo>
                <a:lnTo>
                  <a:pt x="5405" y="1234"/>
                </a:lnTo>
                <a:lnTo>
                  <a:pt x="5418" y="1227"/>
                </a:lnTo>
                <a:lnTo>
                  <a:pt x="5432" y="1221"/>
                </a:lnTo>
                <a:lnTo>
                  <a:pt x="5461" y="1213"/>
                </a:lnTo>
                <a:lnTo>
                  <a:pt x="5491" y="1213"/>
                </a:lnTo>
                <a:lnTo>
                  <a:pt x="5522" y="1216"/>
                </a:lnTo>
                <a:lnTo>
                  <a:pt x="5557" y="1224"/>
                </a:lnTo>
                <a:lnTo>
                  <a:pt x="5649" y="1241"/>
                </a:lnTo>
                <a:lnTo>
                  <a:pt x="5707" y="1248"/>
                </a:lnTo>
                <a:lnTo>
                  <a:pt x="5777" y="1250"/>
                </a:lnTo>
                <a:lnTo>
                  <a:pt x="5814" y="1248"/>
                </a:lnTo>
                <a:lnTo>
                  <a:pt x="5846" y="1242"/>
                </a:lnTo>
                <a:lnTo>
                  <a:pt x="5874" y="1231"/>
                </a:lnTo>
                <a:lnTo>
                  <a:pt x="5899" y="1220"/>
                </a:lnTo>
                <a:lnTo>
                  <a:pt x="5919" y="1205"/>
                </a:lnTo>
                <a:lnTo>
                  <a:pt x="5937" y="1188"/>
                </a:lnTo>
                <a:lnTo>
                  <a:pt x="5952" y="1171"/>
                </a:lnTo>
                <a:lnTo>
                  <a:pt x="5963" y="1152"/>
                </a:lnTo>
                <a:lnTo>
                  <a:pt x="5981" y="1116"/>
                </a:lnTo>
                <a:lnTo>
                  <a:pt x="5990" y="1085"/>
                </a:lnTo>
                <a:lnTo>
                  <a:pt x="5995" y="1063"/>
                </a:lnTo>
                <a:lnTo>
                  <a:pt x="5996" y="1054"/>
                </a:lnTo>
                <a:lnTo>
                  <a:pt x="6076" y="1054"/>
                </a:lnTo>
                <a:lnTo>
                  <a:pt x="6076" y="1634"/>
                </a:lnTo>
                <a:lnTo>
                  <a:pt x="5996" y="1634"/>
                </a:lnTo>
                <a:lnTo>
                  <a:pt x="5996" y="1603"/>
                </a:lnTo>
                <a:lnTo>
                  <a:pt x="5992" y="1571"/>
                </a:lnTo>
                <a:lnTo>
                  <a:pt x="5987" y="1553"/>
                </a:lnTo>
                <a:lnTo>
                  <a:pt x="5979" y="1534"/>
                </a:lnTo>
                <a:lnTo>
                  <a:pt x="5968" y="1516"/>
                </a:lnTo>
                <a:lnTo>
                  <a:pt x="5955" y="1498"/>
                </a:lnTo>
                <a:lnTo>
                  <a:pt x="5946" y="1489"/>
                </a:lnTo>
                <a:lnTo>
                  <a:pt x="5938" y="1481"/>
                </a:lnTo>
                <a:lnTo>
                  <a:pt x="5915" y="1465"/>
                </a:lnTo>
                <a:lnTo>
                  <a:pt x="5903" y="1460"/>
                </a:lnTo>
                <a:lnTo>
                  <a:pt x="5889" y="1454"/>
                </a:lnTo>
                <a:lnTo>
                  <a:pt x="5858" y="1443"/>
                </a:lnTo>
                <a:lnTo>
                  <a:pt x="5821" y="1437"/>
                </a:lnTo>
                <a:lnTo>
                  <a:pt x="5777" y="1435"/>
                </a:lnTo>
                <a:lnTo>
                  <a:pt x="5340" y="1435"/>
                </a:lnTo>
                <a:lnTo>
                  <a:pt x="5341" y="2028"/>
                </a:lnTo>
                <a:lnTo>
                  <a:pt x="5343" y="2621"/>
                </a:lnTo>
                <a:lnTo>
                  <a:pt x="5345" y="2672"/>
                </a:lnTo>
                <a:lnTo>
                  <a:pt x="5351" y="2715"/>
                </a:lnTo>
                <a:lnTo>
                  <a:pt x="5361" y="2742"/>
                </a:lnTo>
                <a:lnTo>
                  <a:pt x="5371" y="2766"/>
                </a:lnTo>
                <a:lnTo>
                  <a:pt x="5383" y="2787"/>
                </a:lnTo>
                <a:lnTo>
                  <a:pt x="5397" y="2805"/>
                </a:lnTo>
                <a:lnTo>
                  <a:pt x="5426" y="2833"/>
                </a:lnTo>
                <a:lnTo>
                  <a:pt x="5441" y="2843"/>
                </a:lnTo>
                <a:lnTo>
                  <a:pt x="5457" y="2852"/>
                </a:lnTo>
                <a:lnTo>
                  <a:pt x="5486" y="2863"/>
                </a:lnTo>
                <a:lnTo>
                  <a:pt x="5509" y="2869"/>
                </a:lnTo>
                <a:lnTo>
                  <a:pt x="5532" y="2872"/>
                </a:lnTo>
                <a:lnTo>
                  <a:pt x="5532" y="2977"/>
                </a:lnTo>
                <a:lnTo>
                  <a:pt x="5055" y="2977"/>
                </a:lnTo>
                <a:lnTo>
                  <a:pt x="4580" y="2977"/>
                </a:lnTo>
                <a:lnTo>
                  <a:pt x="4580" y="2872"/>
                </a:lnTo>
                <a:lnTo>
                  <a:pt x="4602" y="2869"/>
                </a:lnTo>
                <a:lnTo>
                  <a:pt x="4626" y="2863"/>
                </a:lnTo>
                <a:lnTo>
                  <a:pt x="4640" y="2859"/>
                </a:lnTo>
                <a:lnTo>
                  <a:pt x="4655" y="2852"/>
                </a:lnTo>
                <a:lnTo>
                  <a:pt x="4670" y="2843"/>
                </a:lnTo>
                <a:lnTo>
                  <a:pt x="4685" y="2833"/>
                </a:lnTo>
                <a:lnTo>
                  <a:pt x="4701" y="2820"/>
                </a:lnTo>
                <a:lnTo>
                  <a:pt x="4715" y="2805"/>
                </a:lnTo>
                <a:lnTo>
                  <a:pt x="4729" y="2787"/>
                </a:lnTo>
                <a:lnTo>
                  <a:pt x="4740" y="2766"/>
                </a:lnTo>
                <a:lnTo>
                  <a:pt x="4751" y="2742"/>
                </a:lnTo>
                <a:lnTo>
                  <a:pt x="4760" y="2715"/>
                </a:lnTo>
                <a:lnTo>
                  <a:pt x="4766" y="2672"/>
                </a:lnTo>
                <a:lnTo>
                  <a:pt x="4768" y="2621"/>
                </a:lnTo>
                <a:lnTo>
                  <a:pt x="4768" y="2032"/>
                </a:lnTo>
                <a:lnTo>
                  <a:pt x="4768" y="1442"/>
                </a:lnTo>
                <a:lnTo>
                  <a:pt x="4768" y="852"/>
                </a:lnTo>
                <a:lnTo>
                  <a:pt x="4768" y="263"/>
                </a:lnTo>
                <a:lnTo>
                  <a:pt x="4766" y="236"/>
                </a:lnTo>
                <a:lnTo>
                  <a:pt x="4763" y="211"/>
                </a:lnTo>
                <a:lnTo>
                  <a:pt x="4756" y="190"/>
                </a:lnTo>
                <a:lnTo>
                  <a:pt x="4746" y="170"/>
                </a:lnTo>
                <a:lnTo>
                  <a:pt x="4724" y="137"/>
                </a:lnTo>
                <a:lnTo>
                  <a:pt x="4712" y="122"/>
                </a:lnTo>
                <a:lnTo>
                  <a:pt x="4699" y="111"/>
                </a:lnTo>
                <a:lnTo>
                  <a:pt x="4674" y="92"/>
                </a:lnTo>
                <a:lnTo>
                  <a:pt x="4651" y="79"/>
                </a:lnTo>
                <a:lnTo>
                  <a:pt x="4629" y="70"/>
                </a:lnTo>
                <a:lnTo>
                  <a:pt x="4629" y="0"/>
                </a:lnTo>
                <a:close/>
                <a:moveTo>
                  <a:pt x="6976" y="2717"/>
                </a:moveTo>
                <a:lnTo>
                  <a:pt x="6982" y="2674"/>
                </a:lnTo>
                <a:lnTo>
                  <a:pt x="6984" y="2624"/>
                </a:lnTo>
                <a:lnTo>
                  <a:pt x="6984" y="2056"/>
                </a:lnTo>
                <a:lnTo>
                  <a:pt x="6984" y="1489"/>
                </a:lnTo>
                <a:lnTo>
                  <a:pt x="6984" y="921"/>
                </a:lnTo>
                <a:lnTo>
                  <a:pt x="6984" y="354"/>
                </a:lnTo>
                <a:lnTo>
                  <a:pt x="6982" y="304"/>
                </a:lnTo>
                <a:lnTo>
                  <a:pt x="6976" y="261"/>
                </a:lnTo>
                <a:lnTo>
                  <a:pt x="6969" y="241"/>
                </a:lnTo>
                <a:lnTo>
                  <a:pt x="6958" y="221"/>
                </a:lnTo>
                <a:lnTo>
                  <a:pt x="6945" y="203"/>
                </a:lnTo>
                <a:lnTo>
                  <a:pt x="6933" y="188"/>
                </a:lnTo>
                <a:lnTo>
                  <a:pt x="6919" y="174"/>
                </a:lnTo>
                <a:lnTo>
                  <a:pt x="6904" y="161"/>
                </a:lnTo>
                <a:lnTo>
                  <a:pt x="6890" y="151"/>
                </a:lnTo>
                <a:lnTo>
                  <a:pt x="6861" y="132"/>
                </a:lnTo>
                <a:lnTo>
                  <a:pt x="6835" y="119"/>
                </a:lnTo>
                <a:lnTo>
                  <a:pt x="6814" y="110"/>
                </a:lnTo>
                <a:lnTo>
                  <a:pt x="6794" y="104"/>
                </a:lnTo>
                <a:lnTo>
                  <a:pt x="6794" y="1"/>
                </a:lnTo>
                <a:lnTo>
                  <a:pt x="7270" y="1"/>
                </a:lnTo>
                <a:lnTo>
                  <a:pt x="7746" y="1"/>
                </a:lnTo>
                <a:lnTo>
                  <a:pt x="7746" y="104"/>
                </a:lnTo>
                <a:lnTo>
                  <a:pt x="7727" y="110"/>
                </a:lnTo>
                <a:lnTo>
                  <a:pt x="7706" y="119"/>
                </a:lnTo>
                <a:lnTo>
                  <a:pt x="7680" y="132"/>
                </a:lnTo>
                <a:lnTo>
                  <a:pt x="7651" y="151"/>
                </a:lnTo>
                <a:lnTo>
                  <a:pt x="7623" y="174"/>
                </a:lnTo>
                <a:lnTo>
                  <a:pt x="7596" y="203"/>
                </a:lnTo>
                <a:lnTo>
                  <a:pt x="7573" y="241"/>
                </a:lnTo>
                <a:lnTo>
                  <a:pt x="7566" y="261"/>
                </a:lnTo>
                <a:lnTo>
                  <a:pt x="7560" y="304"/>
                </a:lnTo>
                <a:lnTo>
                  <a:pt x="7558" y="354"/>
                </a:lnTo>
                <a:lnTo>
                  <a:pt x="7558" y="921"/>
                </a:lnTo>
                <a:lnTo>
                  <a:pt x="7558" y="1489"/>
                </a:lnTo>
                <a:lnTo>
                  <a:pt x="7558" y="2056"/>
                </a:lnTo>
                <a:lnTo>
                  <a:pt x="7558" y="2624"/>
                </a:lnTo>
                <a:lnTo>
                  <a:pt x="7560" y="2674"/>
                </a:lnTo>
                <a:lnTo>
                  <a:pt x="7566" y="2717"/>
                </a:lnTo>
                <a:lnTo>
                  <a:pt x="7573" y="2737"/>
                </a:lnTo>
                <a:lnTo>
                  <a:pt x="7583" y="2756"/>
                </a:lnTo>
                <a:lnTo>
                  <a:pt x="7596" y="2773"/>
                </a:lnTo>
                <a:lnTo>
                  <a:pt x="7609" y="2790"/>
                </a:lnTo>
                <a:lnTo>
                  <a:pt x="7623" y="2804"/>
                </a:lnTo>
                <a:lnTo>
                  <a:pt x="7637" y="2815"/>
                </a:lnTo>
                <a:lnTo>
                  <a:pt x="7651" y="2827"/>
                </a:lnTo>
                <a:lnTo>
                  <a:pt x="7680" y="2846"/>
                </a:lnTo>
                <a:lnTo>
                  <a:pt x="7706" y="2859"/>
                </a:lnTo>
                <a:lnTo>
                  <a:pt x="7727" y="2867"/>
                </a:lnTo>
                <a:lnTo>
                  <a:pt x="7746" y="2874"/>
                </a:lnTo>
                <a:lnTo>
                  <a:pt x="7746" y="2978"/>
                </a:lnTo>
                <a:lnTo>
                  <a:pt x="7270" y="2978"/>
                </a:lnTo>
                <a:lnTo>
                  <a:pt x="6794" y="2978"/>
                </a:lnTo>
                <a:lnTo>
                  <a:pt x="6794" y="2874"/>
                </a:lnTo>
                <a:lnTo>
                  <a:pt x="6814" y="2867"/>
                </a:lnTo>
                <a:lnTo>
                  <a:pt x="6835" y="2859"/>
                </a:lnTo>
                <a:lnTo>
                  <a:pt x="6861" y="2846"/>
                </a:lnTo>
                <a:lnTo>
                  <a:pt x="6890" y="2827"/>
                </a:lnTo>
                <a:lnTo>
                  <a:pt x="6919" y="2804"/>
                </a:lnTo>
                <a:lnTo>
                  <a:pt x="6945" y="2773"/>
                </a:lnTo>
                <a:lnTo>
                  <a:pt x="6969" y="2737"/>
                </a:lnTo>
                <a:lnTo>
                  <a:pt x="6976" y="2717"/>
                </a:lnTo>
                <a:close/>
                <a:moveTo>
                  <a:pt x="10979" y="454"/>
                </a:moveTo>
                <a:lnTo>
                  <a:pt x="10999" y="401"/>
                </a:lnTo>
                <a:lnTo>
                  <a:pt x="11020" y="352"/>
                </a:lnTo>
                <a:lnTo>
                  <a:pt x="11043" y="306"/>
                </a:lnTo>
                <a:lnTo>
                  <a:pt x="11069" y="263"/>
                </a:lnTo>
                <a:lnTo>
                  <a:pt x="11096" y="223"/>
                </a:lnTo>
                <a:lnTo>
                  <a:pt x="11124" y="186"/>
                </a:lnTo>
                <a:lnTo>
                  <a:pt x="11154" y="151"/>
                </a:lnTo>
                <a:lnTo>
                  <a:pt x="11186" y="120"/>
                </a:lnTo>
                <a:lnTo>
                  <a:pt x="11219" y="92"/>
                </a:lnTo>
                <a:lnTo>
                  <a:pt x="11253" y="69"/>
                </a:lnTo>
                <a:lnTo>
                  <a:pt x="11288" y="48"/>
                </a:lnTo>
                <a:lnTo>
                  <a:pt x="11324" y="30"/>
                </a:lnTo>
                <a:lnTo>
                  <a:pt x="11360" y="17"/>
                </a:lnTo>
                <a:lnTo>
                  <a:pt x="11398" y="8"/>
                </a:lnTo>
                <a:lnTo>
                  <a:pt x="11436" y="2"/>
                </a:lnTo>
                <a:lnTo>
                  <a:pt x="11475" y="0"/>
                </a:lnTo>
                <a:lnTo>
                  <a:pt x="11514" y="2"/>
                </a:lnTo>
                <a:lnTo>
                  <a:pt x="11551" y="8"/>
                </a:lnTo>
                <a:lnTo>
                  <a:pt x="11589" y="17"/>
                </a:lnTo>
                <a:lnTo>
                  <a:pt x="11626" y="30"/>
                </a:lnTo>
                <a:lnTo>
                  <a:pt x="11662" y="48"/>
                </a:lnTo>
                <a:lnTo>
                  <a:pt x="11696" y="68"/>
                </a:lnTo>
                <a:lnTo>
                  <a:pt x="11731" y="91"/>
                </a:lnTo>
                <a:lnTo>
                  <a:pt x="11764" y="118"/>
                </a:lnTo>
                <a:lnTo>
                  <a:pt x="11796" y="148"/>
                </a:lnTo>
                <a:lnTo>
                  <a:pt x="11826" y="182"/>
                </a:lnTo>
                <a:lnTo>
                  <a:pt x="11854" y="218"/>
                </a:lnTo>
                <a:lnTo>
                  <a:pt x="11882" y="257"/>
                </a:lnTo>
                <a:lnTo>
                  <a:pt x="11908" y="299"/>
                </a:lnTo>
                <a:lnTo>
                  <a:pt x="11932" y="345"/>
                </a:lnTo>
                <a:lnTo>
                  <a:pt x="11954" y="392"/>
                </a:lnTo>
                <a:lnTo>
                  <a:pt x="11974" y="442"/>
                </a:lnTo>
                <a:lnTo>
                  <a:pt x="11974" y="447"/>
                </a:lnTo>
                <a:lnTo>
                  <a:pt x="11970" y="450"/>
                </a:lnTo>
                <a:lnTo>
                  <a:pt x="11949" y="400"/>
                </a:lnTo>
                <a:lnTo>
                  <a:pt x="11926" y="353"/>
                </a:lnTo>
                <a:lnTo>
                  <a:pt x="11901" y="308"/>
                </a:lnTo>
                <a:lnTo>
                  <a:pt x="11875" y="268"/>
                </a:lnTo>
                <a:lnTo>
                  <a:pt x="11861" y="248"/>
                </a:lnTo>
                <a:lnTo>
                  <a:pt x="11848" y="228"/>
                </a:lnTo>
                <a:lnTo>
                  <a:pt x="11819" y="193"/>
                </a:lnTo>
                <a:lnTo>
                  <a:pt x="11789" y="159"/>
                </a:lnTo>
                <a:lnTo>
                  <a:pt x="11757" y="130"/>
                </a:lnTo>
                <a:lnTo>
                  <a:pt x="11726" y="103"/>
                </a:lnTo>
                <a:lnTo>
                  <a:pt x="11692" y="79"/>
                </a:lnTo>
                <a:lnTo>
                  <a:pt x="11658" y="59"/>
                </a:lnTo>
                <a:lnTo>
                  <a:pt x="11623" y="43"/>
                </a:lnTo>
                <a:lnTo>
                  <a:pt x="11586" y="29"/>
                </a:lnTo>
                <a:lnTo>
                  <a:pt x="11550" y="20"/>
                </a:lnTo>
                <a:lnTo>
                  <a:pt x="11513" y="14"/>
                </a:lnTo>
                <a:lnTo>
                  <a:pt x="11475" y="13"/>
                </a:lnTo>
                <a:lnTo>
                  <a:pt x="11438" y="15"/>
                </a:lnTo>
                <a:lnTo>
                  <a:pt x="11400" y="20"/>
                </a:lnTo>
                <a:lnTo>
                  <a:pt x="11364" y="30"/>
                </a:lnTo>
                <a:lnTo>
                  <a:pt x="11328" y="43"/>
                </a:lnTo>
                <a:lnTo>
                  <a:pt x="11292" y="59"/>
                </a:lnTo>
                <a:lnTo>
                  <a:pt x="11259" y="79"/>
                </a:lnTo>
                <a:lnTo>
                  <a:pt x="11225" y="103"/>
                </a:lnTo>
                <a:lnTo>
                  <a:pt x="11193" y="130"/>
                </a:lnTo>
                <a:lnTo>
                  <a:pt x="11161" y="160"/>
                </a:lnTo>
                <a:lnTo>
                  <a:pt x="11132" y="193"/>
                </a:lnTo>
                <a:lnTo>
                  <a:pt x="11104" y="229"/>
                </a:lnTo>
                <a:lnTo>
                  <a:pt x="11077" y="268"/>
                </a:lnTo>
                <a:lnTo>
                  <a:pt x="11064" y="287"/>
                </a:lnTo>
                <a:lnTo>
                  <a:pt x="11051" y="308"/>
                </a:lnTo>
                <a:lnTo>
                  <a:pt x="11028" y="353"/>
                </a:lnTo>
                <a:lnTo>
                  <a:pt x="11017" y="376"/>
                </a:lnTo>
                <a:lnTo>
                  <a:pt x="11007" y="400"/>
                </a:lnTo>
                <a:lnTo>
                  <a:pt x="10987" y="449"/>
                </a:lnTo>
                <a:lnTo>
                  <a:pt x="10979" y="45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23;p2"/>
          <p:cNvSpPr txBox="1">
            <a:spLocks noGrp="1"/>
          </p:cNvSpPr>
          <p:nvPr>
            <p:ph type="dt" idx="10"/>
          </p:nvPr>
        </p:nvSpPr>
        <p:spPr>
          <a:xfrm>
            <a:off x="838200" y="659744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3F17331-B9D9-439B-BFB8-9469601AEBF9}" type="datetime1">
              <a:rPr lang="fi-FI" smtClean="0"/>
              <a:t>22.6.2022</a:t>
            </a:fld>
            <a:endParaRPr/>
          </a:p>
        </p:txBody>
      </p:sp>
      <p:sp>
        <p:nvSpPr>
          <p:cNvPr id="24" name="Google Shape;24;p2"/>
          <p:cNvSpPr txBox="1">
            <a:spLocks noGrp="1"/>
          </p:cNvSpPr>
          <p:nvPr>
            <p:ph type="ftr" idx="11"/>
          </p:nvPr>
        </p:nvSpPr>
        <p:spPr>
          <a:xfrm>
            <a:off x="2495499" y="659744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25" name="Google Shape;25;p2"/>
          <p:cNvSpPr txBox="1">
            <a:spLocks noGrp="1"/>
          </p:cNvSpPr>
          <p:nvPr>
            <p:ph type="sldNum" idx="12"/>
          </p:nvPr>
        </p:nvSpPr>
        <p:spPr>
          <a:xfrm>
            <a:off x="485671" y="659736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latin typeface="Arial"/>
                <a:ea typeface="Arial"/>
                <a:cs typeface="Arial"/>
                <a:sym typeface="Arial"/>
              </a:defRPr>
            </a:lvl1pPr>
            <a:lvl2pPr marL="0" lvl="1" indent="0" algn="l">
              <a:spcBef>
                <a:spcPts val="0"/>
              </a:spcBef>
              <a:buNone/>
              <a:defRPr sz="800" b="1" cap="none">
                <a:latin typeface="Arial"/>
                <a:ea typeface="Arial"/>
                <a:cs typeface="Arial"/>
                <a:sym typeface="Arial"/>
              </a:defRPr>
            </a:lvl2pPr>
            <a:lvl3pPr marL="0" lvl="2" indent="0" algn="l">
              <a:spcBef>
                <a:spcPts val="0"/>
              </a:spcBef>
              <a:buNone/>
              <a:defRPr sz="800" b="1" cap="none">
                <a:latin typeface="Arial"/>
                <a:ea typeface="Arial"/>
                <a:cs typeface="Arial"/>
                <a:sym typeface="Arial"/>
              </a:defRPr>
            </a:lvl3pPr>
            <a:lvl4pPr marL="0" lvl="3" indent="0" algn="l">
              <a:spcBef>
                <a:spcPts val="0"/>
              </a:spcBef>
              <a:buNone/>
              <a:defRPr sz="800" b="1" cap="none">
                <a:latin typeface="Arial"/>
                <a:ea typeface="Arial"/>
                <a:cs typeface="Arial"/>
                <a:sym typeface="Arial"/>
              </a:defRPr>
            </a:lvl4pPr>
            <a:lvl5pPr marL="0" lvl="4" indent="0" algn="l">
              <a:spcBef>
                <a:spcPts val="0"/>
              </a:spcBef>
              <a:buNone/>
              <a:defRPr sz="800" b="1" cap="none">
                <a:latin typeface="Arial"/>
                <a:ea typeface="Arial"/>
                <a:cs typeface="Arial"/>
                <a:sym typeface="Arial"/>
              </a:defRPr>
            </a:lvl5pPr>
            <a:lvl6pPr marL="0" lvl="5" indent="0" algn="l">
              <a:spcBef>
                <a:spcPts val="0"/>
              </a:spcBef>
              <a:buNone/>
              <a:defRPr sz="800" b="1" cap="none">
                <a:latin typeface="Arial"/>
                <a:ea typeface="Arial"/>
                <a:cs typeface="Arial"/>
                <a:sym typeface="Arial"/>
              </a:defRPr>
            </a:lvl6pPr>
            <a:lvl7pPr marL="0" lvl="6" indent="0" algn="l">
              <a:spcBef>
                <a:spcPts val="0"/>
              </a:spcBef>
              <a:buNone/>
              <a:defRPr sz="800" b="1" cap="none">
                <a:latin typeface="Arial"/>
                <a:ea typeface="Arial"/>
                <a:cs typeface="Arial"/>
                <a:sym typeface="Arial"/>
              </a:defRPr>
            </a:lvl7pPr>
            <a:lvl8pPr marL="0" lvl="7" indent="0" algn="l">
              <a:spcBef>
                <a:spcPts val="0"/>
              </a:spcBef>
              <a:buNone/>
              <a:defRPr sz="800" b="1" cap="none">
                <a:latin typeface="Arial"/>
                <a:ea typeface="Arial"/>
                <a:cs typeface="Arial"/>
                <a:sym typeface="Arial"/>
              </a:defRPr>
            </a:lvl8pPr>
            <a:lvl9pPr marL="0" lvl="8" indent="0" algn="l">
              <a:spcBef>
                <a:spcPts val="0"/>
              </a:spcBef>
              <a:buNone/>
              <a:defRPr sz="800" b="1" cap="none">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Nega">
  <p:cSld name="Section Header Nega">
    <p:bg>
      <p:bgPr>
        <a:solidFill>
          <a:schemeClr val="dk1"/>
        </a:solid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479425" y="2708901"/>
            <a:ext cx="11233150" cy="151221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1"/>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6E5F6719-0016-43AC-9642-12CE50CED2D7}" type="datetime1">
              <a:rPr lang="fi-FI" smtClean="0"/>
              <a:t>22.6.2022</a:t>
            </a:fld>
            <a:endParaRPr/>
          </a:p>
        </p:txBody>
      </p:sp>
      <p:sp>
        <p:nvSpPr>
          <p:cNvPr id="93" name="Google Shape;93;p11"/>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94" name="Google Shape;94;p11"/>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solidFill>
                  <a:schemeClr val="lt1"/>
                </a:solidFill>
                <a:latin typeface="Arial"/>
                <a:ea typeface="Arial"/>
                <a:cs typeface="Arial"/>
                <a:sym typeface="Arial"/>
              </a:defRPr>
            </a:lvl1pPr>
            <a:lvl2pPr marL="0" lvl="1" indent="0" algn="l">
              <a:spcBef>
                <a:spcPts val="0"/>
              </a:spcBef>
              <a:buNone/>
              <a:defRPr sz="800" b="1" cap="none">
                <a:solidFill>
                  <a:schemeClr val="lt1"/>
                </a:solidFill>
                <a:latin typeface="Arial"/>
                <a:ea typeface="Arial"/>
                <a:cs typeface="Arial"/>
                <a:sym typeface="Arial"/>
              </a:defRPr>
            </a:lvl2pPr>
            <a:lvl3pPr marL="0" lvl="2" indent="0" algn="l">
              <a:spcBef>
                <a:spcPts val="0"/>
              </a:spcBef>
              <a:buNone/>
              <a:defRPr sz="800" b="1" cap="none">
                <a:solidFill>
                  <a:schemeClr val="lt1"/>
                </a:solidFill>
                <a:latin typeface="Arial"/>
                <a:ea typeface="Arial"/>
                <a:cs typeface="Arial"/>
                <a:sym typeface="Arial"/>
              </a:defRPr>
            </a:lvl3pPr>
            <a:lvl4pPr marL="0" lvl="3" indent="0" algn="l">
              <a:spcBef>
                <a:spcPts val="0"/>
              </a:spcBef>
              <a:buNone/>
              <a:defRPr sz="800" b="1" cap="none">
                <a:solidFill>
                  <a:schemeClr val="lt1"/>
                </a:solidFill>
                <a:latin typeface="Arial"/>
                <a:ea typeface="Arial"/>
                <a:cs typeface="Arial"/>
                <a:sym typeface="Arial"/>
              </a:defRPr>
            </a:lvl4pPr>
            <a:lvl5pPr marL="0" lvl="4" indent="0" algn="l">
              <a:spcBef>
                <a:spcPts val="0"/>
              </a:spcBef>
              <a:buNone/>
              <a:defRPr sz="800" b="1" cap="none">
                <a:solidFill>
                  <a:schemeClr val="lt1"/>
                </a:solidFill>
                <a:latin typeface="Arial"/>
                <a:ea typeface="Arial"/>
                <a:cs typeface="Arial"/>
                <a:sym typeface="Arial"/>
              </a:defRPr>
            </a:lvl5pPr>
            <a:lvl6pPr marL="0" lvl="5" indent="0" algn="l">
              <a:spcBef>
                <a:spcPts val="0"/>
              </a:spcBef>
              <a:buNone/>
              <a:defRPr sz="800" b="1" cap="none">
                <a:solidFill>
                  <a:schemeClr val="lt1"/>
                </a:solidFill>
                <a:latin typeface="Arial"/>
                <a:ea typeface="Arial"/>
                <a:cs typeface="Arial"/>
                <a:sym typeface="Arial"/>
              </a:defRPr>
            </a:lvl6pPr>
            <a:lvl7pPr marL="0" lvl="6" indent="0" algn="l">
              <a:spcBef>
                <a:spcPts val="0"/>
              </a:spcBef>
              <a:buNone/>
              <a:defRPr sz="800" b="1" cap="none">
                <a:solidFill>
                  <a:schemeClr val="lt1"/>
                </a:solidFill>
                <a:latin typeface="Arial"/>
                <a:ea typeface="Arial"/>
                <a:cs typeface="Arial"/>
                <a:sym typeface="Arial"/>
              </a:defRPr>
            </a:lvl7pPr>
            <a:lvl8pPr marL="0" lvl="7" indent="0" algn="l">
              <a:spcBef>
                <a:spcPts val="0"/>
              </a:spcBef>
              <a:buNone/>
              <a:defRPr sz="800" b="1" cap="none">
                <a:solidFill>
                  <a:schemeClr val="lt1"/>
                </a:solidFill>
                <a:latin typeface="Arial"/>
                <a:ea typeface="Arial"/>
                <a:cs typeface="Arial"/>
                <a:sym typeface="Arial"/>
              </a:defRPr>
            </a:lvl8pPr>
            <a:lvl9pPr marL="0" lvl="8" indent="0" algn="l">
              <a:spcBef>
                <a:spcPts val="0"/>
              </a:spcBef>
              <a:buNone/>
              <a:defRPr sz="800" b="1"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5" name="Google Shape;95;p11"/>
          <p:cNvSpPr/>
          <p:nvPr/>
        </p:nvSpPr>
        <p:spPr>
          <a:xfrm>
            <a:off x="479425" y="260350"/>
            <a:ext cx="3166640" cy="252000"/>
          </a:xfrm>
          <a:custGeom>
            <a:avLst/>
            <a:gdLst/>
            <a:ahLst/>
            <a:cxnLst/>
            <a:rect l="l" t="t" r="r" b="b"/>
            <a:pathLst>
              <a:path w="21982" h="1753" extrusionOk="0">
                <a:moveTo>
                  <a:pt x="10155" y="1108"/>
                </a:moveTo>
                <a:lnTo>
                  <a:pt x="10156" y="1086"/>
                </a:lnTo>
                <a:lnTo>
                  <a:pt x="10158" y="1065"/>
                </a:lnTo>
                <a:lnTo>
                  <a:pt x="10163" y="1044"/>
                </a:lnTo>
                <a:lnTo>
                  <a:pt x="10170" y="1024"/>
                </a:lnTo>
                <a:lnTo>
                  <a:pt x="10180" y="1003"/>
                </a:lnTo>
                <a:lnTo>
                  <a:pt x="10190" y="983"/>
                </a:lnTo>
                <a:lnTo>
                  <a:pt x="10203" y="966"/>
                </a:lnTo>
                <a:lnTo>
                  <a:pt x="10217" y="949"/>
                </a:lnTo>
                <a:lnTo>
                  <a:pt x="10235" y="933"/>
                </a:lnTo>
                <a:lnTo>
                  <a:pt x="10253" y="919"/>
                </a:lnTo>
                <a:lnTo>
                  <a:pt x="10274" y="907"/>
                </a:lnTo>
                <a:lnTo>
                  <a:pt x="10296" y="896"/>
                </a:lnTo>
                <a:lnTo>
                  <a:pt x="10320" y="887"/>
                </a:lnTo>
                <a:lnTo>
                  <a:pt x="10347" y="881"/>
                </a:lnTo>
                <a:lnTo>
                  <a:pt x="10375" y="877"/>
                </a:lnTo>
                <a:lnTo>
                  <a:pt x="10405" y="875"/>
                </a:lnTo>
                <a:lnTo>
                  <a:pt x="10440" y="877"/>
                </a:lnTo>
                <a:lnTo>
                  <a:pt x="10471" y="883"/>
                </a:lnTo>
                <a:lnTo>
                  <a:pt x="10502" y="890"/>
                </a:lnTo>
                <a:lnTo>
                  <a:pt x="10529" y="901"/>
                </a:lnTo>
                <a:lnTo>
                  <a:pt x="10555" y="915"/>
                </a:lnTo>
                <a:lnTo>
                  <a:pt x="10577" y="933"/>
                </a:lnTo>
                <a:lnTo>
                  <a:pt x="10598" y="951"/>
                </a:lnTo>
                <a:lnTo>
                  <a:pt x="10616" y="973"/>
                </a:lnTo>
                <a:lnTo>
                  <a:pt x="10632" y="995"/>
                </a:lnTo>
                <a:lnTo>
                  <a:pt x="10647" y="1020"/>
                </a:lnTo>
                <a:lnTo>
                  <a:pt x="10659" y="1046"/>
                </a:lnTo>
                <a:lnTo>
                  <a:pt x="10669" y="1074"/>
                </a:lnTo>
                <a:lnTo>
                  <a:pt x="10677" y="1104"/>
                </a:lnTo>
                <a:lnTo>
                  <a:pt x="10682" y="1134"/>
                </a:lnTo>
                <a:lnTo>
                  <a:pt x="10685" y="1164"/>
                </a:lnTo>
                <a:lnTo>
                  <a:pt x="10686" y="1196"/>
                </a:lnTo>
                <a:lnTo>
                  <a:pt x="10684" y="1235"/>
                </a:lnTo>
                <a:lnTo>
                  <a:pt x="10680" y="1271"/>
                </a:lnTo>
                <a:lnTo>
                  <a:pt x="10671" y="1305"/>
                </a:lnTo>
                <a:lnTo>
                  <a:pt x="10660" y="1336"/>
                </a:lnTo>
                <a:lnTo>
                  <a:pt x="10647" y="1366"/>
                </a:lnTo>
                <a:lnTo>
                  <a:pt x="10631" y="1392"/>
                </a:lnTo>
                <a:lnTo>
                  <a:pt x="10614" y="1415"/>
                </a:lnTo>
                <a:lnTo>
                  <a:pt x="10593" y="1437"/>
                </a:lnTo>
                <a:lnTo>
                  <a:pt x="10572" y="1456"/>
                </a:lnTo>
                <a:lnTo>
                  <a:pt x="10560" y="1465"/>
                </a:lnTo>
                <a:lnTo>
                  <a:pt x="10548" y="1473"/>
                </a:lnTo>
                <a:lnTo>
                  <a:pt x="10522" y="1487"/>
                </a:lnTo>
                <a:lnTo>
                  <a:pt x="10496" y="1499"/>
                </a:lnTo>
                <a:lnTo>
                  <a:pt x="10468" y="1507"/>
                </a:lnTo>
                <a:lnTo>
                  <a:pt x="10440" y="1514"/>
                </a:lnTo>
                <a:lnTo>
                  <a:pt x="10411" y="1518"/>
                </a:lnTo>
                <a:lnTo>
                  <a:pt x="10381" y="1519"/>
                </a:lnTo>
                <a:lnTo>
                  <a:pt x="10329" y="1516"/>
                </a:lnTo>
                <a:lnTo>
                  <a:pt x="10302" y="1511"/>
                </a:lnTo>
                <a:lnTo>
                  <a:pt x="10276" y="1504"/>
                </a:lnTo>
                <a:lnTo>
                  <a:pt x="10250" y="1495"/>
                </a:lnTo>
                <a:lnTo>
                  <a:pt x="10224" y="1486"/>
                </a:lnTo>
                <a:lnTo>
                  <a:pt x="10198" y="1474"/>
                </a:lnTo>
                <a:lnTo>
                  <a:pt x="10174" y="1460"/>
                </a:lnTo>
                <a:lnTo>
                  <a:pt x="10305" y="1348"/>
                </a:lnTo>
                <a:lnTo>
                  <a:pt x="10403" y="1477"/>
                </a:lnTo>
                <a:lnTo>
                  <a:pt x="10426" y="1468"/>
                </a:lnTo>
                <a:lnTo>
                  <a:pt x="10437" y="1462"/>
                </a:lnTo>
                <a:lnTo>
                  <a:pt x="10448" y="1455"/>
                </a:lnTo>
                <a:lnTo>
                  <a:pt x="10467" y="1438"/>
                </a:lnTo>
                <a:lnTo>
                  <a:pt x="10483" y="1417"/>
                </a:lnTo>
                <a:lnTo>
                  <a:pt x="10497" y="1393"/>
                </a:lnTo>
                <a:lnTo>
                  <a:pt x="10509" y="1362"/>
                </a:lnTo>
                <a:lnTo>
                  <a:pt x="10517" y="1328"/>
                </a:lnTo>
                <a:lnTo>
                  <a:pt x="10521" y="1288"/>
                </a:lnTo>
                <a:lnTo>
                  <a:pt x="10491" y="1304"/>
                </a:lnTo>
                <a:lnTo>
                  <a:pt x="10458" y="1316"/>
                </a:lnTo>
                <a:lnTo>
                  <a:pt x="10423" y="1322"/>
                </a:lnTo>
                <a:lnTo>
                  <a:pt x="10385" y="1325"/>
                </a:lnTo>
                <a:lnTo>
                  <a:pt x="10358" y="1323"/>
                </a:lnTo>
                <a:lnTo>
                  <a:pt x="10332" y="1320"/>
                </a:lnTo>
                <a:lnTo>
                  <a:pt x="10308" y="1315"/>
                </a:lnTo>
                <a:lnTo>
                  <a:pt x="10285" y="1306"/>
                </a:lnTo>
                <a:lnTo>
                  <a:pt x="10265" y="1296"/>
                </a:lnTo>
                <a:lnTo>
                  <a:pt x="10245" y="1285"/>
                </a:lnTo>
                <a:lnTo>
                  <a:pt x="10228" y="1272"/>
                </a:lnTo>
                <a:lnTo>
                  <a:pt x="10213" y="1257"/>
                </a:lnTo>
                <a:lnTo>
                  <a:pt x="10199" y="1241"/>
                </a:lnTo>
                <a:lnTo>
                  <a:pt x="10187" y="1225"/>
                </a:lnTo>
                <a:lnTo>
                  <a:pt x="10177" y="1206"/>
                </a:lnTo>
                <a:lnTo>
                  <a:pt x="10169" y="1188"/>
                </a:lnTo>
                <a:lnTo>
                  <a:pt x="10162" y="1169"/>
                </a:lnTo>
                <a:lnTo>
                  <a:pt x="10158" y="1148"/>
                </a:lnTo>
                <a:lnTo>
                  <a:pt x="10156" y="1129"/>
                </a:lnTo>
                <a:lnTo>
                  <a:pt x="10155" y="1108"/>
                </a:lnTo>
                <a:close/>
                <a:moveTo>
                  <a:pt x="10402" y="923"/>
                </a:moveTo>
                <a:lnTo>
                  <a:pt x="10385" y="925"/>
                </a:lnTo>
                <a:lnTo>
                  <a:pt x="10377" y="928"/>
                </a:lnTo>
                <a:lnTo>
                  <a:pt x="10369" y="932"/>
                </a:lnTo>
                <a:lnTo>
                  <a:pt x="10355" y="945"/>
                </a:lnTo>
                <a:lnTo>
                  <a:pt x="10342" y="962"/>
                </a:lnTo>
                <a:lnTo>
                  <a:pt x="10330" y="985"/>
                </a:lnTo>
                <a:lnTo>
                  <a:pt x="10322" y="1013"/>
                </a:lnTo>
                <a:lnTo>
                  <a:pt x="10317" y="1046"/>
                </a:lnTo>
                <a:lnTo>
                  <a:pt x="10315" y="1085"/>
                </a:lnTo>
                <a:lnTo>
                  <a:pt x="10317" y="1130"/>
                </a:lnTo>
                <a:lnTo>
                  <a:pt x="10320" y="1149"/>
                </a:lnTo>
                <a:lnTo>
                  <a:pt x="10323" y="1167"/>
                </a:lnTo>
                <a:lnTo>
                  <a:pt x="10334" y="1199"/>
                </a:lnTo>
                <a:lnTo>
                  <a:pt x="10347" y="1224"/>
                </a:lnTo>
                <a:lnTo>
                  <a:pt x="10355" y="1235"/>
                </a:lnTo>
                <a:lnTo>
                  <a:pt x="10363" y="1244"/>
                </a:lnTo>
                <a:lnTo>
                  <a:pt x="10381" y="1257"/>
                </a:lnTo>
                <a:lnTo>
                  <a:pt x="10400" y="1266"/>
                </a:lnTo>
                <a:lnTo>
                  <a:pt x="10419" y="1269"/>
                </a:lnTo>
                <a:lnTo>
                  <a:pt x="10437" y="1267"/>
                </a:lnTo>
                <a:lnTo>
                  <a:pt x="10453" y="1261"/>
                </a:lnTo>
                <a:lnTo>
                  <a:pt x="10469" y="1250"/>
                </a:lnTo>
                <a:lnTo>
                  <a:pt x="10484" y="1233"/>
                </a:lnTo>
                <a:lnTo>
                  <a:pt x="10497" y="1212"/>
                </a:lnTo>
                <a:lnTo>
                  <a:pt x="10503" y="1200"/>
                </a:lnTo>
                <a:lnTo>
                  <a:pt x="10507" y="1186"/>
                </a:lnTo>
                <a:lnTo>
                  <a:pt x="10511" y="1171"/>
                </a:lnTo>
                <a:lnTo>
                  <a:pt x="10513" y="1153"/>
                </a:lnTo>
                <a:lnTo>
                  <a:pt x="10516" y="1116"/>
                </a:lnTo>
                <a:lnTo>
                  <a:pt x="10513" y="1074"/>
                </a:lnTo>
                <a:lnTo>
                  <a:pt x="10506" y="1037"/>
                </a:lnTo>
                <a:lnTo>
                  <a:pt x="10501" y="1019"/>
                </a:lnTo>
                <a:lnTo>
                  <a:pt x="10495" y="1004"/>
                </a:lnTo>
                <a:lnTo>
                  <a:pt x="10480" y="976"/>
                </a:lnTo>
                <a:lnTo>
                  <a:pt x="10471" y="964"/>
                </a:lnTo>
                <a:lnTo>
                  <a:pt x="10463" y="953"/>
                </a:lnTo>
                <a:lnTo>
                  <a:pt x="10443" y="936"/>
                </a:lnTo>
                <a:lnTo>
                  <a:pt x="10423" y="926"/>
                </a:lnTo>
                <a:lnTo>
                  <a:pt x="10402" y="923"/>
                </a:lnTo>
                <a:close/>
                <a:moveTo>
                  <a:pt x="9692" y="968"/>
                </a:moveTo>
                <a:lnTo>
                  <a:pt x="9986" y="875"/>
                </a:lnTo>
                <a:lnTo>
                  <a:pt x="9986" y="1427"/>
                </a:lnTo>
                <a:lnTo>
                  <a:pt x="10082" y="1508"/>
                </a:lnTo>
                <a:lnTo>
                  <a:pt x="9731" y="1508"/>
                </a:lnTo>
                <a:lnTo>
                  <a:pt x="9827" y="1427"/>
                </a:lnTo>
                <a:lnTo>
                  <a:pt x="9827" y="1033"/>
                </a:lnTo>
                <a:lnTo>
                  <a:pt x="9692" y="968"/>
                </a:lnTo>
                <a:close/>
                <a:moveTo>
                  <a:pt x="10742" y="968"/>
                </a:moveTo>
                <a:lnTo>
                  <a:pt x="11037" y="875"/>
                </a:lnTo>
                <a:lnTo>
                  <a:pt x="11037" y="1427"/>
                </a:lnTo>
                <a:lnTo>
                  <a:pt x="11132" y="1508"/>
                </a:lnTo>
                <a:lnTo>
                  <a:pt x="10781" y="1508"/>
                </a:lnTo>
                <a:lnTo>
                  <a:pt x="10878" y="1427"/>
                </a:lnTo>
                <a:lnTo>
                  <a:pt x="10878" y="1033"/>
                </a:lnTo>
                <a:lnTo>
                  <a:pt x="10742" y="968"/>
                </a:lnTo>
                <a:close/>
                <a:moveTo>
                  <a:pt x="11444" y="1508"/>
                </a:moveTo>
                <a:lnTo>
                  <a:pt x="11216" y="1508"/>
                </a:lnTo>
                <a:lnTo>
                  <a:pt x="11564" y="1015"/>
                </a:lnTo>
                <a:lnTo>
                  <a:pt x="11276" y="1015"/>
                </a:lnTo>
                <a:lnTo>
                  <a:pt x="11168" y="1105"/>
                </a:lnTo>
                <a:lnTo>
                  <a:pt x="11199" y="888"/>
                </a:lnTo>
                <a:lnTo>
                  <a:pt x="11680" y="888"/>
                </a:lnTo>
                <a:lnTo>
                  <a:pt x="11444" y="1508"/>
                </a:lnTo>
                <a:close/>
                <a:moveTo>
                  <a:pt x="10317" y="607"/>
                </a:moveTo>
                <a:lnTo>
                  <a:pt x="10416" y="607"/>
                </a:lnTo>
                <a:lnTo>
                  <a:pt x="10503" y="541"/>
                </a:lnTo>
                <a:lnTo>
                  <a:pt x="10504" y="635"/>
                </a:lnTo>
                <a:lnTo>
                  <a:pt x="10190" y="635"/>
                </a:lnTo>
                <a:lnTo>
                  <a:pt x="10227" y="579"/>
                </a:lnTo>
                <a:lnTo>
                  <a:pt x="10227" y="301"/>
                </a:lnTo>
                <a:lnTo>
                  <a:pt x="10190" y="255"/>
                </a:lnTo>
                <a:lnTo>
                  <a:pt x="10409" y="244"/>
                </a:lnTo>
                <a:lnTo>
                  <a:pt x="10485" y="235"/>
                </a:lnTo>
                <a:lnTo>
                  <a:pt x="10497" y="336"/>
                </a:lnTo>
                <a:lnTo>
                  <a:pt x="10482" y="336"/>
                </a:lnTo>
                <a:lnTo>
                  <a:pt x="10409" y="273"/>
                </a:lnTo>
                <a:lnTo>
                  <a:pt x="10317" y="273"/>
                </a:lnTo>
                <a:lnTo>
                  <a:pt x="10317" y="421"/>
                </a:lnTo>
                <a:lnTo>
                  <a:pt x="10385" y="421"/>
                </a:lnTo>
                <a:lnTo>
                  <a:pt x="10418" y="374"/>
                </a:lnTo>
                <a:lnTo>
                  <a:pt x="10431" y="495"/>
                </a:lnTo>
                <a:lnTo>
                  <a:pt x="10385" y="449"/>
                </a:lnTo>
                <a:lnTo>
                  <a:pt x="10317" y="449"/>
                </a:lnTo>
                <a:lnTo>
                  <a:pt x="10317" y="607"/>
                </a:lnTo>
                <a:close/>
                <a:moveTo>
                  <a:pt x="10749" y="437"/>
                </a:moveTo>
                <a:lnTo>
                  <a:pt x="10720" y="404"/>
                </a:lnTo>
                <a:lnTo>
                  <a:pt x="10702" y="380"/>
                </a:lnTo>
                <a:lnTo>
                  <a:pt x="10680" y="378"/>
                </a:lnTo>
                <a:lnTo>
                  <a:pt x="10663" y="380"/>
                </a:lnTo>
                <a:lnTo>
                  <a:pt x="10650" y="385"/>
                </a:lnTo>
                <a:lnTo>
                  <a:pt x="10643" y="394"/>
                </a:lnTo>
                <a:lnTo>
                  <a:pt x="10641" y="399"/>
                </a:lnTo>
                <a:lnTo>
                  <a:pt x="10640" y="404"/>
                </a:lnTo>
                <a:lnTo>
                  <a:pt x="10642" y="415"/>
                </a:lnTo>
                <a:lnTo>
                  <a:pt x="10645" y="424"/>
                </a:lnTo>
                <a:lnTo>
                  <a:pt x="10651" y="432"/>
                </a:lnTo>
                <a:lnTo>
                  <a:pt x="10658" y="439"/>
                </a:lnTo>
                <a:lnTo>
                  <a:pt x="10678" y="452"/>
                </a:lnTo>
                <a:lnTo>
                  <a:pt x="10703" y="465"/>
                </a:lnTo>
                <a:lnTo>
                  <a:pt x="10734" y="480"/>
                </a:lnTo>
                <a:lnTo>
                  <a:pt x="10748" y="490"/>
                </a:lnTo>
                <a:lnTo>
                  <a:pt x="10761" y="500"/>
                </a:lnTo>
                <a:lnTo>
                  <a:pt x="10772" y="512"/>
                </a:lnTo>
                <a:lnTo>
                  <a:pt x="10780" y="526"/>
                </a:lnTo>
                <a:lnTo>
                  <a:pt x="10787" y="541"/>
                </a:lnTo>
                <a:lnTo>
                  <a:pt x="10789" y="558"/>
                </a:lnTo>
                <a:lnTo>
                  <a:pt x="10786" y="578"/>
                </a:lnTo>
                <a:lnTo>
                  <a:pt x="10784" y="586"/>
                </a:lnTo>
                <a:lnTo>
                  <a:pt x="10779" y="595"/>
                </a:lnTo>
                <a:lnTo>
                  <a:pt x="10769" y="609"/>
                </a:lnTo>
                <a:lnTo>
                  <a:pt x="10753" y="621"/>
                </a:lnTo>
                <a:lnTo>
                  <a:pt x="10735" y="630"/>
                </a:lnTo>
                <a:lnTo>
                  <a:pt x="10713" y="636"/>
                </a:lnTo>
                <a:lnTo>
                  <a:pt x="10690" y="640"/>
                </a:lnTo>
                <a:lnTo>
                  <a:pt x="10665" y="641"/>
                </a:lnTo>
                <a:lnTo>
                  <a:pt x="10636" y="640"/>
                </a:lnTo>
                <a:lnTo>
                  <a:pt x="10607" y="636"/>
                </a:lnTo>
                <a:lnTo>
                  <a:pt x="10584" y="630"/>
                </a:lnTo>
                <a:lnTo>
                  <a:pt x="10564" y="621"/>
                </a:lnTo>
                <a:lnTo>
                  <a:pt x="10580" y="547"/>
                </a:lnTo>
                <a:lnTo>
                  <a:pt x="10604" y="566"/>
                </a:lnTo>
                <a:lnTo>
                  <a:pt x="10618" y="584"/>
                </a:lnTo>
                <a:lnTo>
                  <a:pt x="10632" y="600"/>
                </a:lnTo>
                <a:lnTo>
                  <a:pt x="10654" y="616"/>
                </a:lnTo>
                <a:lnTo>
                  <a:pt x="10669" y="617"/>
                </a:lnTo>
                <a:lnTo>
                  <a:pt x="10691" y="616"/>
                </a:lnTo>
                <a:lnTo>
                  <a:pt x="10707" y="610"/>
                </a:lnTo>
                <a:lnTo>
                  <a:pt x="10712" y="606"/>
                </a:lnTo>
                <a:lnTo>
                  <a:pt x="10717" y="600"/>
                </a:lnTo>
                <a:lnTo>
                  <a:pt x="10719" y="594"/>
                </a:lnTo>
                <a:lnTo>
                  <a:pt x="10719" y="587"/>
                </a:lnTo>
                <a:lnTo>
                  <a:pt x="10718" y="578"/>
                </a:lnTo>
                <a:lnTo>
                  <a:pt x="10714" y="568"/>
                </a:lnTo>
                <a:lnTo>
                  <a:pt x="10708" y="560"/>
                </a:lnTo>
                <a:lnTo>
                  <a:pt x="10700" y="553"/>
                </a:lnTo>
                <a:lnTo>
                  <a:pt x="10680" y="540"/>
                </a:lnTo>
                <a:lnTo>
                  <a:pt x="10655" y="528"/>
                </a:lnTo>
                <a:lnTo>
                  <a:pt x="10624" y="513"/>
                </a:lnTo>
                <a:lnTo>
                  <a:pt x="10610" y="503"/>
                </a:lnTo>
                <a:lnTo>
                  <a:pt x="10597" y="493"/>
                </a:lnTo>
                <a:lnTo>
                  <a:pt x="10586" y="481"/>
                </a:lnTo>
                <a:lnTo>
                  <a:pt x="10577" y="467"/>
                </a:lnTo>
                <a:lnTo>
                  <a:pt x="10572" y="452"/>
                </a:lnTo>
                <a:lnTo>
                  <a:pt x="10571" y="434"/>
                </a:lnTo>
                <a:lnTo>
                  <a:pt x="10573" y="414"/>
                </a:lnTo>
                <a:lnTo>
                  <a:pt x="10575" y="406"/>
                </a:lnTo>
                <a:lnTo>
                  <a:pt x="10579" y="398"/>
                </a:lnTo>
                <a:lnTo>
                  <a:pt x="10589" y="384"/>
                </a:lnTo>
                <a:lnTo>
                  <a:pt x="10603" y="373"/>
                </a:lnTo>
                <a:lnTo>
                  <a:pt x="10619" y="364"/>
                </a:lnTo>
                <a:lnTo>
                  <a:pt x="10640" y="358"/>
                </a:lnTo>
                <a:lnTo>
                  <a:pt x="10663" y="355"/>
                </a:lnTo>
                <a:lnTo>
                  <a:pt x="10687" y="354"/>
                </a:lnTo>
                <a:lnTo>
                  <a:pt x="10677" y="322"/>
                </a:lnTo>
                <a:lnTo>
                  <a:pt x="10672" y="307"/>
                </a:lnTo>
                <a:lnTo>
                  <a:pt x="10671" y="293"/>
                </a:lnTo>
                <a:lnTo>
                  <a:pt x="10673" y="268"/>
                </a:lnTo>
                <a:lnTo>
                  <a:pt x="10682" y="245"/>
                </a:lnTo>
                <a:lnTo>
                  <a:pt x="10694" y="225"/>
                </a:lnTo>
                <a:lnTo>
                  <a:pt x="10702" y="216"/>
                </a:lnTo>
                <a:lnTo>
                  <a:pt x="10709" y="207"/>
                </a:lnTo>
                <a:lnTo>
                  <a:pt x="10729" y="193"/>
                </a:lnTo>
                <a:lnTo>
                  <a:pt x="10750" y="184"/>
                </a:lnTo>
                <a:lnTo>
                  <a:pt x="10761" y="179"/>
                </a:lnTo>
                <a:lnTo>
                  <a:pt x="10773" y="177"/>
                </a:lnTo>
                <a:lnTo>
                  <a:pt x="10798" y="175"/>
                </a:lnTo>
                <a:lnTo>
                  <a:pt x="10828" y="177"/>
                </a:lnTo>
                <a:lnTo>
                  <a:pt x="10855" y="186"/>
                </a:lnTo>
                <a:lnTo>
                  <a:pt x="10878" y="198"/>
                </a:lnTo>
                <a:lnTo>
                  <a:pt x="10896" y="213"/>
                </a:lnTo>
                <a:lnTo>
                  <a:pt x="10910" y="230"/>
                </a:lnTo>
                <a:lnTo>
                  <a:pt x="10920" y="251"/>
                </a:lnTo>
                <a:lnTo>
                  <a:pt x="10926" y="273"/>
                </a:lnTo>
                <a:lnTo>
                  <a:pt x="10928" y="295"/>
                </a:lnTo>
                <a:lnTo>
                  <a:pt x="10928" y="360"/>
                </a:lnTo>
                <a:lnTo>
                  <a:pt x="11011" y="360"/>
                </a:lnTo>
                <a:lnTo>
                  <a:pt x="11011" y="385"/>
                </a:lnTo>
                <a:lnTo>
                  <a:pt x="10930" y="385"/>
                </a:lnTo>
                <a:lnTo>
                  <a:pt x="10930" y="557"/>
                </a:lnTo>
                <a:lnTo>
                  <a:pt x="10933" y="575"/>
                </a:lnTo>
                <a:lnTo>
                  <a:pt x="10944" y="590"/>
                </a:lnTo>
                <a:lnTo>
                  <a:pt x="10951" y="594"/>
                </a:lnTo>
                <a:lnTo>
                  <a:pt x="10966" y="596"/>
                </a:lnTo>
                <a:lnTo>
                  <a:pt x="10991" y="590"/>
                </a:lnTo>
                <a:lnTo>
                  <a:pt x="11008" y="578"/>
                </a:lnTo>
                <a:lnTo>
                  <a:pt x="11021" y="597"/>
                </a:lnTo>
                <a:lnTo>
                  <a:pt x="11005" y="613"/>
                </a:lnTo>
                <a:lnTo>
                  <a:pt x="10984" y="627"/>
                </a:lnTo>
                <a:lnTo>
                  <a:pt x="10971" y="634"/>
                </a:lnTo>
                <a:lnTo>
                  <a:pt x="10958" y="638"/>
                </a:lnTo>
                <a:lnTo>
                  <a:pt x="10944" y="640"/>
                </a:lnTo>
                <a:lnTo>
                  <a:pt x="10927" y="641"/>
                </a:lnTo>
                <a:lnTo>
                  <a:pt x="10911" y="640"/>
                </a:lnTo>
                <a:lnTo>
                  <a:pt x="10896" y="637"/>
                </a:lnTo>
                <a:lnTo>
                  <a:pt x="10882" y="632"/>
                </a:lnTo>
                <a:lnTo>
                  <a:pt x="10870" y="624"/>
                </a:lnTo>
                <a:lnTo>
                  <a:pt x="10860" y="613"/>
                </a:lnTo>
                <a:lnTo>
                  <a:pt x="10853" y="600"/>
                </a:lnTo>
                <a:lnTo>
                  <a:pt x="10849" y="585"/>
                </a:lnTo>
                <a:lnTo>
                  <a:pt x="10847" y="567"/>
                </a:lnTo>
                <a:lnTo>
                  <a:pt x="10847" y="385"/>
                </a:lnTo>
                <a:lnTo>
                  <a:pt x="10812" y="385"/>
                </a:lnTo>
                <a:lnTo>
                  <a:pt x="10812" y="368"/>
                </a:lnTo>
                <a:lnTo>
                  <a:pt x="10834" y="357"/>
                </a:lnTo>
                <a:lnTo>
                  <a:pt x="10857" y="345"/>
                </a:lnTo>
                <a:lnTo>
                  <a:pt x="10873" y="331"/>
                </a:lnTo>
                <a:lnTo>
                  <a:pt x="10880" y="322"/>
                </a:lnTo>
                <a:lnTo>
                  <a:pt x="10883" y="315"/>
                </a:lnTo>
                <a:lnTo>
                  <a:pt x="10885" y="306"/>
                </a:lnTo>
                <a:lnTo>
                  <a:pt x="10887" y="284"/>
                </a:lnTo>
                <a:lnTo>
                  <a:pt x="10886" y="266"/>
                </a:lnTo>
                <a:lnTo>
                  <a:pt x="10882" y="250"/>
                </a:lnTo>
                <a:lnTo>
                  <a:pt x="10874" y="235"/>
                </a:lnTo>
                <a:lnTo>
                  <a:pt x="10864" y="223"/>
                </a:lnTo>
                <a:lnTo>
                  <a:pt x="10851" y="213"/>
                </a:lnTo>
                <a:lnTo>
                  <a:pt x="10834" y="206"/>
                </a:lnTo>
                <a:lnTo>
                  <a:pt x="10817" y="202"/>
                </a:lnTo>
                <a:lnTo>
                  <a:pt x="10797" y="200"/>
                </a:lnTo>
                <a:lnTo>
                  <a:pt x="10775" y="202"/>
                </a:lnTo>
                <a:lnTo>
                  <a:pt x="10756" y="207"/>
                </a:lnTo>
                <a:lnTo>
                  <a:pt x="10739" y="217"/>
                </a:lnTo>
                <a:lnTo>
                  <a:pt x="10725" y="228"/>
                </a:lnTo>
                <a:lnTo>
                  <a:pt x="10714" y="241"/>
                </a:lnTo>
                <a:lnTo>
                  <a:pt x="10707" y="255"/>
                </a:lnTo>
                <a:lnTo>
                  <a:pt x="10702" y="270"/>
                </a:lnTo>
                <a:lnTo>
                  <a:pt x="10700" y="284"/>
                </a:lnTo>
                <a:lnTo>
                  <a:pt x="10702" y="299"/>
                </a:lnTo>
                <a:lnTo>
                  <a:pt x="10704" y="312"/>
                </a:lnTo>
                <a:lnTo>
                  <a:pt x="10709" y="324"/>
                </a:lnTo>
                <a:lnTo>
                  <a:pt x="10712" y="330"/>
                </a:lnTo>
                <a:lnTo>
                  <a:pt x="10717" y="335"/>
                </a:lnTo>
                <a:lnTo>
                  <a:pt x="10725" y="344"/>
                </a:lnTo>
                <a:lnTo>
                  <a:pt x="10736" y="351"/>
                </a:lnTo>
                <a:lnTo>
                  <a:pt x="10749" y="359"/>
                </a:lnTo>
                <a:lnTo>
                  <a:pt x="10763" y="365"/>
                </a:lnTo>
                <a:lnTo>
                  <a:pt x="10759" y="437"/>
                </a:lnTo>
                <a:lnTo>
                  <a:pt x="10749" y="437"/>
                </a:lnTo>
                <a:close/>
                <a:moveTo>
                  <a:pt x="11126" y="641"/>
                </a:moveTo>
                <a:lnTo>
                  <a:pt x="11107" y="638"/>
                </a:lnTo>
                <a:lnTo>
                  <a:pt x="11099" y="634"/>
                </a:lnTo>
                <a:lnTo>
                  <a:pt x="11092" y="630"/>
                </a:lnTo>
                <a:lnTo>
                  <a:pt x="11081" y="608"/>
                </a:lnTo>
                <a:lnTo>
                  <a:pt x="11079" y="596"/>
                </a:lnTo>
                <a:lnTo>
                  <a:pt x="11079" y="586"/>
                </a:lnTo>
                <a:lnTo>
                  <a:pt x="11082" y="578"/>
                </a:lnTo>
                <a:lnTo>
                  <a:pt x="11086" y="570"/>
                </a:lnTo>
                <a:lnTo>
                  <a:pt x="11092" y="564"/>
                </a:lnTo>
                <a:lnTo>
                  <a:pt x="11098" y="558"/>
                </a:lnTo>
                <a:lnTo>
                  <a:pt x="11107" y="554"/>
                </a:lnTo>
                <a:lnTo>
                  <a:pt x="11115" y="552"/>
                </a:lnTo>
                <a:lnTo>
                  <a:pt x="11126" y="551"/>
                </a:lnTo>
                <a:lnTo>
                  <a:pt x="11136" y="552"/>
                </a:lnTo>
                <a:lnTo>
                  <a:pt x="11145" y="554"/>
                </a:lnTo>
                <a:lnTo>
                  <a:pt x="11153" y="558"/>
                </a:lnTo>
                <a:lnTo>
                  <a:pt x="11160" y="564"/>
                </a:lnTo>
                <a:lnTo>
                  <a:pt x="11167" y="577"/>
                </a:lnTo>
                <a:lnTo>
                  <a:pt x="11171" y="585"/>
                </a:lnTo>
                <a:lnTo>
                  <a:pt x="11173" y="592"/>
                </a:lnTo>
                <a:lnTo>
                  <a:pt x="11173" y="596"/>
                </a:lnTo>
                <a:lnTo>
                  <a:pt x="11172" y="606"/>
                </a:lnTo>
                <a:lnTo>
                  <a:pt x="11169" y="614"/>
                </a:lnTo>
                <a:lnTo>
                  <a:pt x="11154" y="633"/>
                </a:lnTo>
                <a:lnTo>
                  <a:pt x="11145" y="638"/>
                </a:lnTo>
                <a:lnTo>
                  <a:pt x="11136" y="641"/>
                </a:lnTo>
                <a:lnTo>
                  <a:pt x="11126" y="641"/>
                </a:lnTo>
                <a:close/>
                <a:moveTo>
                  <a:pt x="13810" y="1574"/>
                </a:moveTo>
                <a:lnTo>
                  <a:pt x="13813" y="1551"/>
                </a:lnTo>
                <a:lnTo>
                  <a:pt x="13814" y="1521"/>
                </a:lnTo>
                <a:lnTo>
                  <a:pt x="13814" y="877"/>
                </a:lnTo>
                <a:lnTo>
                  <a:pt x="13814" y="235"/>
                </a:lnTo>
                <a:lnTo>
                  <a:pt x="13813" y="206"/>
                </a:lnTo>
                <a:lnTo>
                  <a:pt x="13810" y="181"/>
                </a:lnTo>
                <a:lnTo>
                  <a:pt x="13796" y="158"/>
                </a:lnTo>
                <a:lnTo>
                  <a:pt x="13779" y="137"/>
                </a:lnTo>
                <a:lnTo>
                  <a:pt x="13762" y="122"/>
                </a:lnTo>
                <a:lnTo>
                  <a:pt x="13746" y="110"/>
                </a:lnTo>
                <a:lnTo>
                  <a:pt x="13719" y="97"/>
                </a:lnTo>
                <a:lnTo>
                  <a:pt x="13708" y="93"/>
                </a:lnTo>
                <a:lnTo>
                  <a:pt x="13708" y="34"/>
                </a:lnTo>
                <a:lnTo>
                  <a:pt x="14246" y="34"/>
                </a:lnTo>
                <a:lnTo>
                  <a:pt x="14246" y="93"/>
                </a:lnTo>
                <a:lnTo>
                  <a:pt x="14236" y="96"/>
                </a:lnTo>
                <a:lnTo>
                  <a:pt x="14209" y="109"/>
                </a:lnTo>
                <a:lnTo>
                  <a:pt x="14192" y="119"/>
                </a:lnTo>
                <a:lnTo>
                  <a:pt x="14176" y="133"/>
                </a:lnTo>
                <a:lnTo>
                  <a:pt x="14161" y="150"/>
                </a:lnTo>
                <a:lnTo>
                  <a:pt x="14154" y="160"/>
                </a:lnTo>
                <a:lnTo>
                  <a:pt x="14148" y="171"/>
                </a:lnTo>
                <a:lnTo>
                  <a:pt x="14142" y="204"/>
                </a:lnTo>
                <a:lnTo>
                  <a:pt x="14139" y="235"/>
                </a:lnTo>
                <a:lnTo>
                  <a:pt x="14139" y="877"/>
                </a:lnTo>
                <a:lnTo>
                  <a:pt x="14139" y="1521"/>
                </a:lnTo>
                <a:lnTo>
                  <a:pt x="14140" y="1551"/>
                </a:lnTo>
                <a:lnTo>
                  <a:pt x="14144" y="1574"/>
                </a:lnTo>
                <a:lnTo>
                  <a:pt x="14159" y="1599"/>
                </a:lnTo>
                <a:lnTo>
                  <a:pt x="14175" y="1619"/>
                </a:lnTo>
                <a:lnTo>
                  <a:pt x="14191" y="1634"/>
                </a:lnTo>
                <a:lnTo>
                  <a:pt x="14209" y="1646"/>
                </a:lnTo>
                <a:lnTo>
                  <a:pt x="14236" y="1660"/>
                </a:lnTo>
                <a:lnTo>
                  <a:pt x="14246" y="1664"/>
                </a:lnTo>
                <a:lnTo>
                  <a:pt x="14246" y="1723"/>
                </a:lnTo>
                <a:lnTo>
                  <a:pt x="13708" y="1723"/>
                </a:lnTo>
                <a:lnTo>
                  <a:pt x="13708" y="1664"/>
                </a:lnTo>
                <a:lnTo>
                  <a:pt x="13719" y="1660"/>
                </a:lnTo>
                <a:lnTo>
                  <a:pt x="13746" y="1648"/>
                </a:lnTo>
                <a:lnTo>
                  <a:pt x="13761" y="1637"/>
                </a:lnTo>
                <a:lnTo>
                  <a:pt x="13778" y="1624"/>
                </a:lnTo>
                <a:lnTo>
                  <a:pt x="13794" y="1607"/>
                </a:lnTo>
                <a:lnTo>
                  <a:pt x="13800" y="1597"/>
                </a:lnTo>
                <a:lnTo>
                  <a:pt x="13806" y="1586"/>
                </a:lnTo>
                <a:lnTo>
                  <a:pt x="13810" y="1574"/>
                </a:lnTo>
                <a:close/>
                <a:moveTo>
                  <a:pt x="21596" y="1210"/>
                </a:moveTo>
                <a:lnTo>
                  <a:pt x="21611" y="1137"/>
                </a:lnTo>
                <a:lnTo>
                  <a:pt x="21616" y="1099"/>
                </a:lnTo>
                <a:lnTo>
                  <a:pt x="21620" y="1058"/>
                </a:lnTo>
                <a:lnTo>
                  <a:pt x="21627" y="972"/>
                </a:lnTo>
                <a:lnTo>
                  <a:pt x="21629" y="879"/>
                </a:lnTo>
                <a:lnTo>
                  <a:pt x="21627" y="784"/>
                </a:lnTo>
                <a:lnTo>
                  <a:pt x="21624" y="740"/>
                </a:lnTo>
                <a:lnTo>
                  <a:pt x="21620" y="698"/>
                </a:lnTo>
                <a:lnTo>
                  <a:pt x="21616" y="658"/>
                </a:lnTo>
                <a:lnTo>
                  <a:pt x="21611" y="619"/>
                </a:lnTo>
                <a:lnTo>
                  <a:pt x="21596" y="546"/>
                </a:lnTo>
                <a:lnTo>
                  <a:pt x="21578" y="479"/>
                </a:lnTo>
                <a:lnTo>
                  <a:pt x="21567" y="448"/>
                </a:lnTo>
                <a:lnTo>
                  <a:pt x="21555" y="419"/>
                </a:lnTo>
                <a:lnTo>
                  <a:pt x="21528" y="364"/>
                </a:lnTo>
                <a:lnTo>
                  <a:pt x="21514" y="341"/>
                </a:lnTo>
                <a:lnTo>
                  <a:pt x="21498" y="318"/>
                </a:lnTo>
                <a:lnTo>
                  <a:pt x="21481" y="296"/>
                </a:lnTo>
                <a:lnTo>
                  <a:pt x="21462" y="277"/>
                </a:lnTo>
                <a:lnTo>
                  <a:pt x="21443" y="258"/>
                </a:lnTo>
                <a:lnTo>
                  <a:pt x="21422" y="242"/>
                </a:lnTo>
                <a:lnTo>
                  <a:pt x="21401" y="227"/>
                </a:lnTo>
                <a:lnTo>
                  <a:pt x="21378" y="213"/>
                </a:lnTo>
                <a:lnTo>
                  <a:pt x="21353" y="201"/>
                </a:lnTo>
                <a:lnTo>
                  <a:pt x="21328" y="190"/>
                </a:lnTo>
                <a:lnTo>
                  <a:pt x="21276" y="170"/>
                </a:lnTo>
                <a:lnTo>
                  <a:pt x="21217" y="151"/>
                </a:lnTo>
                <a:lnTo>
                  <a:pt x="21186" y="145"/>
                </a:lnTo>
                <a:lnTo>
                  <a:pt x="21153" y="138"/>
                </a:lnTo>
                <a:lnTo>
                  <a:pt x="21120" y="135"/>
                </a:lnTo>
                <a:lnTo>
                  <a:pt x="21085" y="133"/>
                </a:lnTo>
                <a:lnTo>
                  <a:pt x="20849" y="133"/>
                </a:lnTo>
                <a:lnTo>
                  <a:pt x="20849" y="879"/>
                </a:lnTo>
                <a:lnTo>
                  <a:pt x="20849" y="1624"/>
                </a:lnTo>
                <a:lnTo>
                  <a:pt x="21085" y="1624"/>
                </a:lnTo>
                <a:lnTo>
                  <a:pt x="21120" y="1622"/>
                </a:lnTo>
                <a:lnTo>
                  <a:pt x="21153" y="1619"/>
                </a:lnTo>
                <a:lnTo>
                  <a:pt x="21186" y="1612"/>
                </a:lnTo>
                <a:lnTo>
                  <a:pt x="21217" y="1605"/>
                </a:lnTo>
                <a:lnTo>
                  <a:pt x="21276" y="1586"/>
                </a:lnTo>
                <a:lnTo>
                  <a:pt x="21328" y="1567"/>
                </a:lnTo>
                <a:lnTo>
                  <a:pt x="21353" y="1556"/>
                </a:lnTo>
                <a:lnTo>
                  <a:pt x="21378" y="1543"/>
                </a:lnTo>
                <a:lnTo>
                  <a:pt x="21401" y="1530"/>
                </a:lnTo>
                <a:lnTo>
                  <a:pt x="21422" y="1515"/>
                </a:lnTo>
                <a:lnTo>
                  <a:pt x="21462" y="1479"/>
                </a:lnTo>
                <a:lnTo>
                  <a:pt x="21481" y="1460"/>
                </a:lnTo>
                <a:lnTo>
                  <a:pt x="21498" y="1439"/>
                </a:lnTo>
                <a:lnTo>
                  <a:pt x="21514" y="1416"/>
                </a:lnTo>
                <a:lnTo>
                  <a:pt x="21528" y="1392"/>
                </a:lnTo>
                <a:lnTo>
                  <a:pt x="21555" y="1337"/>
                </a:lnTo>
                <a:lnTo>
                  <a:pt x="21567" y="1308"/>
                </a:lnTo>
                <a:lnTo>
                  <a:pt x="21578" y="1277"/>
                </a:lnTo>
                <a:lnTo>
                  <a:pt x="21596" y="1210"/>
                </a:lnTo>
                <a:close/>
                <a:moveTo>
                  <a:pt x="21982" y="875"/>
                </a:moveTo>
                <a:lnTo>
                  <a:pt x="21981" y="928"/>
                </a:lnTo>
                <a:lnTo>
                  <a:pt x="21978" y="979"/>
                </a:lnTo>
                <a:lnTo>
                  <a:pt x="21973" y="1028"/>
                </a:lnTo>
                <a:lnTo>
                  <a:pt x="21966" y="1074"/>
                </a:lnTo>
                <a:lnTo>
                  <a:pt x="21957" y="1120"/>
                </a:lnTo>
                <a:lnTo>
                  <a:pt x="21946" y="1163"/>
                </a:lnTo>
                <a:lnTo>
                  <a:pt x="21933" y="1204"/>
                </a:lnTo>
                <a:lnTo>
                  <a:pt x="21919" y="1245"/>
                </a:lnTo>
                <a:lnTo>
                  <a:pt x="21901" y="1283"/>
                </a:lnTo>
                <a:lnTo>
                  <a:pt x="21883" y="1320"/>
                </a:lnTo>
                <a:lnTo>
                  <a:pt x="21863" y="1356"/>
                </a:lnTo>
                <a:lnTo>
                  <a:pt x="21841" y="1389"/>
                </a:lnTo>
                <a:lnTo>
                  <a:pt x="21818" y="1422"/>
                </a:lnTo>
                <a:lnTo>
                  <a:pt x="21793" y="1452"/>
                </a:lnTo>
                <a:lnTo>
                  <a:pt x="21766" y="1481"/>
                </a:lnTo>
                <a:lnTo>
                  <a:pt x="21738" y="1508"/>
                </a:lnTo>
                <a:lnTo>
                  <a:pt x="21708" y="1534"/>
                </a:lnTo>
                <a:lnTo>
                  <a:pt x="21676" y="1558"/>
                </a:lnTo>
                <a:lnTo>
                  <a:pt x="21644" y="1581"/>
                </a:lnTo>
                <a:lnTo>
                  <a:pt x="21609" y="1601"/>
                </a:lnTo>
                <a:lnTo>
                  <a:pt x="21574" y="1621"/>
                </a:lnTo>
                <a:lnTo>
                  <a:pt x="21536" y="1638"/>
                </a:lnTo>
                <a:lnTo>
                  <a:pt x="21497" y="1655"/>
                </a:lnTo>
                <a:lnTo>
                  <a:pt x="21457" y="1669"/>
                </a:lnTo>
                <a:lnTo>
                  <a:pt x="21415" y="1680"/>
                </a:lnTo>
                <a:lnTo>
                  <a:pt x="21372" y="1692"/>
                </a:lnTo>
                <a:lnTo>
                  <a:pt x="21283" y="1709"/>
                </a:lnTo>
                <a:lnTo>
                  <a:pt x="21237" y="1715"/>
                </a:lnTo>
                <a:lnTo>
                  <a:pt x="21188" y="1718"/>
                </a:lnTo>
                <a:lnTo>
                  <a:pt x="21090" y="1723"/>
                </a:lnTo>
                <a:lnTo>
                  <a:pt x="20444" y="1723"/>
                </a:lnTo>
                <a:lnTo>
                  <a:pt x="20444" y="1683"/>
                </a:lnTo>
                <a:lnTo>
                  <a:pt x="20456" y="1677"/>
                </a:lnTo>
                <a:lnTo>
                  <a:pt x="20469" y="1670"/>
                </a:lnTo>
                <a:lnTo>
                  <a:pt x="20483" y="1660"/>
                </a:lnTo>
                <a:lnTo>
                  <a:pt x="20491" y="1652"/>
                </a:lnTo>
                <a:lnTo>
                  <a:pt x="20498" y="1645"/>
                </a:lnTo>
                <a:lnTo>
                  <a:pt x="20510" y="1626"/>
                </a:lnTo>
                <a:lnTo>
                  <a:pt x="20519" y="1603"/>
                </a:lnTo>
                <a:lnTo>
                  <a:pt x="20522" y="1588"/>
                </a:lnTo>
                <a:lnTo>
                  <a:pt x="20523" y="1573"/>
                </a:lnTo>
                <a:lnTo>
                  <a:pt x="20523" y="877"/>
                </a:lnTo>
                <a:lnTo>
                  <a:pt x="20523" y="183"/>
                </a:lnTo>
                <a:lnTo>
                  <a:pt x="20522" y="169"/>
                </a:lnTo>
                <a:lnTo>
                  <a:pt x="20519" y="154"/>
                </a:lnTo>
                <a:lnTo>
                  <a:pt x="20510" y="131"/>
                </a:lnTo>
                <a:lnTo>
                  <a:pt x="20505" y="121"/>
                </a:lnTo>
                <a:lnTo>
                  <a:pt x="20498" y="111"/>
                </a:lnTo>
                <a:lnTo>
                  <a:pt x="20483" y="97"/>
                </a:lnTo>
                <a:lnTo>
                  <a:pt x="20469" y="86"/>
                </a:lnTo>
                <a:lnTo>
                  <a:pt x="20456" y="79"/>
                </a:lnTo>
                <a:lnTo>
                  <a:pt x="20444" y="74"/>
                </a:lnTo>
                <a:lnTo>
                  <a:pt x="20444" y="34"/>
                </a:lnTo>
                <a:lnTo>
                  <a:pt x="21090" y="34"/>
                </a:lnTo>
                <a:lnTo>
                  <a:pt x="21139" y="35"/>
                </a:lnTo>
                <a:lnTo>
                  <a:pt x="21188" y="38"/>
                </a:lnTo>
                <a:lnTo>
                  <a:pt x="21237" y="42"/>
                </a:lnTo>
                <a:lnTo>
                  <a:pt x="21283" y="47"/>
                </a:lnTo>
                <a:lnTo>
                  <a:pt x="21327" y="55"/>
                </a:lnTo>
                <a:lnTo>
                  <a:pt x="21372" y="65"/>
                </a:lnTo>
                <a:lnTo>
                  <a:pt x="21415" y="75"/>
                </a:lnTo>
                <a:lnTo>
                  <a:pt x="21457" y="88"/>
                </a:lnTo>
                <a:lnTo>
                  <a:pt x="21497" y="102"/>
                </a:lnTo>
                <a:lnTo>
                  <a:pt x="21536" y="119"/>
                </a:lnTo>
                <a:lnTo>
                  <a:pt x="21574" y="136"/>
                </a:lnTo>
                <a:lnTo>
                  <a:pt x="21609" y="156"/>
                </a:lnTo>
                <a:lnTo>
                  <a:pt x="21644" y="176"/>
                </a:lnTo>
                <a:lnTo>
                  <a:pt x="21676" y="199"/>
                </a:lnTo>
                <a:lnTo>
                  <a:pt x="21708" y="223"/>
                </a:lnTo>
                <a:lnTo>
                  <a:pt x="21738" y="248"/>
                </a:lnTo>
                <a:lnTo>
                  <a:pt x="21766" y="276"/>
                </a:lnTo>
                <a:lnTo>
                  <a:pt x="21793" y="304"/>
                </a:lnTo>
                <a:lnTo>
                  <a:pt x="21818" y="335"/>
                </a:lnTo>
                <a:lnTo>
                  <a:pt x="21841" y="367"/>
                </a:lnTo>
                <a:lnTo>
                  <a:pt x="21863" y="400"/>
                </a:lnTo>
                <a:lnTo>
                  <a:pt x="21883" y="436"/>
                </a:lnTo>
                <a:lnTo>
                  <a:pt x="21901" y="473"/>
                </a:lnTo>
                <a:lnTo>
                  <a:pt x="21919" y="512"/>
                </a:lnTo>
                <a:lnTo>
                  <a:pt x="21933" y="552"/>
                </a:lnTo>
                <a:lnTo>
                  <a:pt x="21946" y="593"/>
                </a:lnTo>
                <a:lnTo>
                  <a:pt x="21957" y="636"/>
                </a:lnTo>
                <a:lnTo>
                  <a:pt x="21966" y="682"/>
                </a:lnTo>
                <a:lnTo>
                  <a:pt x="21969" y="704"/>
                </a:lnTo>
                <a:lnTo>
                  <a:pt x="21973" y="727"/>
                </a:lnTo>
                <a:lnTo>
                  <a:pt x="21978" y="775"/>
                </a:lnTo>
                <a:lnTo>
                  <a:pt x="21981" y="824"/>
                </a:lnTo>
                <a:lnTo>
                  <a:pt x="21982" y="875"/>
                </a:lnTo>
                <a:close/>
                <a:moveTo>
                  <a:pt x="15692" y="1508"/>
                </a:moveTo>
                <a:lnTo>
                  <a:pt x="15693" y="1538"/>
                </a:lnTo>
                <a:lnTo>
                  <a:pt x="15699" y="1563"/>
                </a:lnTo>
                <a:lnTo>
                  <a:pt x="15706" y="1584"/>
                </a:lnTo>
                <a:lnTo>
                  <a:pt x="15716" y="1603"/>
                </a:lnTo>
                <a:lnTo>
                  <a:pt x="15727" y="1619"/>
                </a:lnTo>
                <a:lnTo>
                  <a:pt x="15740" y="1632"/>
                </a:lnTo>
                <a:lnTo>
                  <a:pt x="15754" y="1643"/>
                </a:lnTo>
                <a:lnTo>
                  <a:pt x="15768" y="1651"/>
                </a:lnTo>
                <a:lnTo>
                  <a:pt x="15796" y="1663"/>
                </a:lnTo>
                <a:lnTo>
                  <a:pt x="15820" y="1670"/>
                </a:lnTo>
                <a:lnTo>
                  <a:pt x="15844" y="1673"/>
                </a:lnTo>
                <a:lnTo>
                  <a:pt x="15844" y="1723"/>
                </a:lnTo>
                <a:lnTo>
                  <a:pt x="15530" y="1723"/>
                </a:lnTo>
                <a:lnTo>
                  <a:pt x="15101" y="1053"/>
                </a:lnTo>
                <a:lnTo>
                  <a:pt x="14672" y="383"/>
                </a:lnTo>
                <a:lnTo>
                  <a:pt x="14672" y="952"/>
                </a:lnTo>
                <a:lnTo>
                  <a:pt x="14672" y="1522"/>
                </a:lnTo>
                <a:lnTo>
                  <a:pt x="14673" y="1551"/>
                </a:lnTo>
                <a:lnTo>
                  <a:pt x="14676" y="1576"/>
                </a:lnTo>
                <a:lnTo>
                  <a:pt x="14691" y="1600"/>
                </a:lnTo>
                <a:lnTo>
                  <a:pt x="14707" y="1620"/>
                </a:lnTo>
                <a:lnTo>
                  <a:pt x="14724" y="1635"/>
                </a:lnTo>
                <a:lnTo>
                  <a:pt x="14740" y="1647"/>
                </a:lnTo>
                <a:lnTo>
                  <a:pt x="14767" y="1661"/>
                </a:lnTo>
                <a:lnTo>
                  <a:pt x="14779" y="1664"/>
                </a:lnTo>
                <a:lnTo>
                  <a:pt x="14779" y="1723"/>
                </a:lnTo>
                <a:lnTo>
                  <a:pt x="14467" y="1723"/>
                </a:lnTo>
                <a:lnTo>
                  <a:pt x="14467" y="1664"/>
                </a:lnTo>
                <a:lnTo>
                  <a:pt x="14478" y="1661"/>
                </a:lnTo>
                <a:lnTo>
                  <a:pt x="14505" y="1648"/>
                </a:lnTo>
                <a:lnTo>
                  <a:pt x="14521" y="1638"/>
                </a:lnTo>
                <a:lnTo>
                  <a:pt x="14537" y="1624"/>
                </a:lnTo>
                <a:lnTo>
                  <a:pt x="14552" y="1608"/>
                </a:lnTo>
                <a:lnTo>
                  <a:pt x="14560" y="1597"/>
                </a:lnTo>
                <a:lnTo>
                  <a:pt x="14565" y="1586"/>
                </a:lnTo>
                <a:lnTo>
                  <a:pt x="14572" y="1553"/>
                </a:lnTo>
                <a:lnTo>
                  <a:pt x="14574" y="1522"/>
                </a:lnTo>
                <a:lnTo>
                  <a:pt x="14574" y="885"/>
                </a:lnTo>
                <a:lnTo>
                  <a:pt x="14574" y="249"/>
                </a:lnTo>
                <a:lnTo>
                  <a:pt x="14572" y="220"/>
                </a:lnTo>
                <a:lnTo>
                  <a:pt x="14566" y="196"/>
                </a:lnTo>
                <a:lnTo>
                  <a:pt x="14560" y="173"/>
                </a:lnTo>
                <a:lnTo>
                  <a:pt x="14550" y="154"/>
                </a:lnTo>
                <a:lnTo>
                  <a:pt x="14538" y="139"/>
                </a:lnTo>
                <a:lnTo>
                  <a:pt x="14525" y="125"/>
                </a:lnTo>
                <a:lnTo>
                  <a:pt x="14512" y="114"/>
                </a:lnTo>
                <a:lnTo>
                  <a:pt x="14497" y="106"/>
                </a:lnTo>
                <a:lnTo>
                  <a:pt x="14470" y="94"/>
                </a:lnTo>
                <a:lnTo>
                  <a:pt x="14445" y="87"/>
                </a:lnTo>
                <a:lnTo>
                  <a:pt x="14421" y="85"/>
                </a:lnTo>
                <a:lnTo>
                  <a:pt x="14421" y="34"/>
                </a:lnTo>
                <a:lnTo>
                  <a:pt x="14840" y="34"/>
                </a:lnTo>
                <a:lnTo>
                  <a:pt x="15217" y="626"/>
                </a:lnTo>
                <a:lnTo>
                  <a:pt x="15595" y="1219"/>
                </a:lnTo>
                <a:lnTo>
                  <a:pt x="15595" y="701"/>
                </a:lnTo>
                <a:lnTo>
                  <a:pt x="15595" y="183"/>
                </a:lnTo>
                <a:lnTo>
                  <a:pt x="15594" y="167"/>
                </a:lnTo>
                <a:lnTo>
                  <a:pt x="15592" y="153"/>
                </a:lnTo>
                <a:lnTo>
                  <a:pt x="15583" y="130"/>
                </a:lnTo>
                <a:lnTo>
                  <a:pt x="15577" y="120"/>
                </a:lnTo>
                <a:lnTo>
                  <a:pt x="15570" y="111"/>
                </a:lnTo>
                <a:lnTo>
                  <a:pt x="15556" y="96"/>
                </a:lnTo>
                <a:lnTo>
                  <a:pt x="15541" y="85"/>
                </a:lnTo>
                <a:lnTo>
                  <a:pt x="15529" y="79"/>
                </a:lnTo>
                <a:lnTo>
                  <a:pt x="15516" y="73"/>
                </a:lnTo>
                <a:lnTo>
                  <a:pt x="15516" y="34"/>
                </a:lnTo>
                <a:lnTo>
                  <a:pt x="15771" y="34"/>
                </a:lnTo>
                <a:lnTo>
                  <a:pt x="15771" y="73"/>
                </a:lnTo>
                <a:lnTo>
                  <a:pt x="15759" y="79"/>
                </a:lnTo>
                <a:lnTo>
                  <a:pt x="15746" y="85"/>
                </a:lnTo>
                <a:lnTo>
                  <a:pt x="15732" y="96"/>
                </a:lnTo>
                <a:lnTo>
                  <a:pt x="15725" y="102"/>
                </a:lnTo>
                <a:lnTo>
                  <a:pt x="15718" y="111"/>
                </a:lnTo>
                <a:lnTo>
                  <a:pt x="15705" y="130"/>
                </a:lnTo>
                <a:lnTo>
                  <a:pt x="15697" y="153"/>
                </a:lnTo>
                <a:lnTo>
                  <a:pt x="15695" y="167"/>
                </a:lnTo>
                <a:lnTo>
                  <a:pt x="15693" y="183"/>
                </a:lnTo>
                <a:lnTo>
                  <a:pt x="15692" y="845"/>
                </a:lnTo>
                <a:lnTo>
                  <a:pt x="15692" y="1508"/>
                </a:lnTo>
                <a:close/>
                <a:moveTo>
                  <a:pt x="20118" y="1509"/>
                </a:moveTo>
                <a:lnTo>
                  <a:pt x="20119" y="1538"/>
                </a:lnTo>
                <a:lnTo>
                  <a:pt x="20125" y="1564"/>
                </a:lnTo>
                <a:lnTo>
                  <a:pt x="20132" y="1585"/>
                </a:lnTo>
                <a:lnTo>
                  <a:pt x="20142" y="1604"/>
                </a:lnTo>
                <a:lnTo>
                  <a:pt x="20153" y="1620"/>
                </a:lnTo>
                <a:lnTo>
                  <a:pt x="20166" y="1633"/>
                </a:lnTo>
                <a:lnTo>
                  <a:pt x="20180" y="1644"/>
                </a:lnTo>
                <a:lnTo>
                  <a:pt x="20194" y="1652"/>
                </a:lnTo>
                <a:lnTo>
                  <a:pt x="20222" y="1664"/>
                </a:lnTo>
                <a:lnTo>
                  <a:pt x="20246" y="1671"/>
                </a:lnTo>
                <a:lnTo>
                  <a:pt x="20269" y="1673"/>
                </a:lnTo>
                <a:lnTo>
                  <a:pt x="20269" y="1723"/>
                </a:lnTo>
                <a:lnTo>
                  <a:pt x="19956" y="1723"/>
                </a:lnTo>
                <a:lnTo>
                  <a:pt x="19527" y="1053"/>
                </a:lnTo>
                <a:lnTo>
                  <a:pt x="19098" y="383"/>
                </a:lnTo>
                <a:lnTo>
                  <a:pt x="19098" y="953"/>
                </a:lnTo>
                <a:lnTo>
                  <a:pt x="19098" y="1524"/>
                </a:lnTo>
                <a:lnTo>
                  <a:pt x="19099" y="1552"/>
                </a:lnTo>
                <a:lnTo>
                  <a:pt x="19102" y="1577"/>
                </a:lnTo>
                <a:lnTo>
                  <a:pt x="19116" y="1600"/>
                </a:lnTo>
                <a:lnTo>
                  <a:pt x="19132" y="1621"/>
                </a:lnTo>
                <a:lnTo>
                  <a:pt x="19150" y="1636"/>
                </a:lnTo>
                <a:lnTo>
                  <a:pt x="19166" y="1648"/>
                </a:lnTo>
                <a:lnTo>
                  <a:pt x="19193" y="1661"/>
                </a:lnTo>
                <a:lnTo>
                  <a:pt x="19205" y="1665"/>
                </a:lnTo>
                <a:lnTo>
                  <a:pt x="19205" y="1723"/>
                </a:lnTo>
                <a:lnTo>
                  <a:pt x="18892" y="1723"/>
                </a:lnTo>
                <a:lnTo>
                  <a:pt x="18892" y="1665"/>
                </a:lnTo>
                <a:lnTo>
                  <a:pt x="18904" y="1662"/>
                </a:lnTo>
                <a:lnTo>
                  <a:pt x="18930" y="1649"/>
                </a:lnTo>
                <a:lnTo>
                  <a:pt x="18947" y="1638"/>
                </a:lnTo>
                <a:lnTo>
                  <a:pt x="18963" y="1625"/>
                </a:lnTo>
                <a:lnTo>
                  <a:pt x="18978" y="1608"/>
                </a:lnTo>
                <a:lnTo>
                  <a:pt x="18985" y="1598"/>
                </a:lnTo>
                <a:lnTo>
                  <a:pt x="18991" y="1587"/>
                </a:lnTo>
                <a:lnTo>
                  <a:pt x="18997" y="1553"/>
                </a:lnTo>
                <a:lnTo>
                  <a:pt x="18999" y="1524"/>
                </a:lnTo>
                <a:lnTo>
                  <a:pt x="18999" y="884"/>
                </a:lnTo>
                <a:lnTo>
                  <a:pt x="18999" y="245"/>
                </a:lnTo>
                <a:lnTo>
                  <a:pt x="18997" y="217"/>
                </a:lnTo>
                <a:lnTo>
                  <a:pt x="18993" y="191"/>
                </a:lnTo>
                <a:lnTo>
                  <a:pt x="18985" y="170"/>
                </a:lnTo>
                <a:lnTo>
                  <a:pt x="18976" y="151"/>
                </a:lnTo>
                <a:lnTo>
                  <a:pt x="18964" y="135"/>
                </a:lnTo>
                <a:lnTo>
                  <a:pt x="18951" y="122"/>
                </a:lnTo>
                <a:lnTo>
                  <a:pt x="18938" y="111"/>
                </a:lnTo>
                <a:lnTo>
                  <a:pt x="18924" y="102"/>
                </a:lnTo>
                <a:lnTo>
                  <a:pt x="18896" y="91"/>
                </a:lnTo>
                <a:lnTo>
                  <a:pt x="18871" y="84"/>
                </a:lnTo>
                <a:lnTo>
                  <a:pt x="18848" y="82"/>
                </a:lnTo>
                <a:lnTo>
                  <a:pt x="18848" y="35"/>
                </a:lnTo>
                <a:lnTo>
                  <a:pt x="19265" y="35"/>
                </a:lnTo>
                <a:lnTo>
                  <a:pt x="19643" y="627"/>
                </a:lnTo>
                <a:lnTo>
                  <a:pt x="20021" y="1221"/>
                </a:lnTo>
                <a:lnTo>
                  <a:pt x="20021" y="701"/>
                </a:lnTo>
                <a:lnTo>
                  <a:pt x="20021" y="183"/>
                </a:lnTo>
                <a:lnTo>
                  <a:pt x="20020" y="167"/>
                </a:lnTo>
                <a:lnTo>
                  <a:pt x="20018" y="154"/>
                </a:lnTo>
                <a:lnTo>
                  <a:pt x="20009" y="131"/>
                </a:lnTo>
                <a:lnTo>
                  <a:pt x="20002" y="121"/>
                </a:lnTo>
                <a:lnTo>
                  <a:pt x="19996" y="111"/>
                </a:lnTo>
                <a:lnTo>
                  <a:pt x="19982" y="97"/>
                </a:lnTo>
                <a:lnTo>
                  <a:pt x="19967" y="86"/>
                </a:lnTo>
                <a:lnTo>
                  <a:pt x="19955" y="79"/>
                </a:lnTo>
                <a:lnTo>
                  <a:pt x="19942" y="73"/>
                </a:lnTo>
                <a:lnTo>
                  <a:pt x="19942" y="34"/>
                </a:lnTo>
                <a:lnTo>
                  <a:pt x="20197" y="34"/>
                </a:lnTo>
                <a:lnTo>
                  <a:pt x="20197" y="73"/>
                </a:lnTo>
                <a:lnTo>
                  <a:pt x="20185" y="79"/>
                </a:lnTo>
                <a:lnTo>
                  <a:pt x="20172" y="86"/>
                </a:lnTo>
                <a:lnTo>
                  <a:pt x="20158" y="97"/>
                </a:lnTo>
                <a:lnTo>
                  <a:pt x="20150" y="104"/>
                </a:lnTo>
                <a:lnTo>
                  <a:pt x="20144" y="111"/>
                </a:lnTo>
                <a:lnTo>
                  <a:pt x="20131" y="131"/>
                </a:lnTo>
                <a:lnTo>
                  <a:pt x="20122" y="154"/>
                </a:lnTo>
                <a:lnTo>
                  <a:pt x="20120" y="167"/>
                </a:lnTo>
                <a:lnTo>
                  <a:pt x="20119" y="183"/>
                </a:lnTo>
                <a:lnTo>
                  <a:pt x="20118" y="846"/>
                </a:lnTo>
                <a:lnTo>
                  <a:pt x="20118" y="1509"/>
                </a:lnTo>
                <a:close/>
                <a:moveTo>
                  <a:pt x="17596" y="1054"/>
                </a:moveTo>
                <a:lnTo>
                  <a:pt x="18194" y="1054"/>
                </a:lnTo>
                <a:lnTo>
                  <a:pt x="18185" y="1021"/>
                </a:lnTo>
                <a:lnTo>
                  <a:pt x="18168" y="979"/>
                </a:lnTo>
                <a:lnTo>
                  <a:pt x="18144" y="917"/>
                </a:lnTo>
                <a:lnTo>
                  <a:pt x="18106" y="834"/>
                </a:lnTo>
                <a:lnTo>
                  <a:pt x="18055" y="728"/>
                </a:lnTo>
                <a:lnTo>
                  <a:pt x="17989" y="599"/>
                </a:lnTo>
                <a:lnTo>
                  <a:pt x="17906" y="446"/>
                </a:lnTo>
                <a:lnTo>
                  <a:pt x="17840" y="557"/>
                </a:lnTo>
                <a:lnTo>
                  <a:pt x="17759" y="706"/>
                </a:lnTo>
                <a:lnTo>
                  <a:pt x="17716" y="790"/>
                </a:lnTo>
                <a:lnTo>
                  <a:pt x="17673" y="876"/>
                </a:lnTo>
                <a:lnTo>
                  <a:pt x="17632" y="965"/>
                </a:lnTo>
                <a:lnTo>
                  <a:pt x="17596" y="1054"/>
                </a:lnTo>
                <a:close/>
                <a:moveTo>
                  <a:pt x="18094" y="111"/>
                </a:moveTo>
                <a:lnTo>
                  <a:pt x="18140" y="172"/>
                </a:lnTo>
                <a:lnTo>
                  <a:pt x="18184" y="232"/>
                </a:lnTo>
                <a:lnTo>
                  <a:pt x="18223" y="293"/>
                </a:lnTo>
                <a:lnTo>
                  <a:pt x="18262" y="354"/>
                </a:lnTo>
                <a:lnTo>
                  <a:pt x="18334" y="475"/>
                </a:lnTo>
                <a:lnTo>
                  <a:pt x="18366" y="534"/>
                </a:lnTo>
                <a:lnTo>
                  <a:pt x="18397" y="594"/>
                </a:lnTo>
                <a:lnTo>
                  <a:pt x="18453" y="711"/>
                </a:lnTo>
                <a:lnTo>
                  <a:pt x="18500" y="825"/>
                </a:lnTo>
                <a:lnTo>
                  <a:pt x="18522" y="881"/>
                </a:lnTo>
                <a:lnTo>
                  <a:pt x="18542" y="935"/>
                </a:lnTo>
                <a:lnTo>
                  <a:pt x="18577" y="1040"/>
                </a:lnTo>
                <a:lnTo>
                  <a:pt x="18607" y="1139"/>
                </a:lnTo>
                <a:lnTo>
                  <a:pt x="18619" y="1187"/>
                </a:lnTo>
                <a:lnTo>
                  <a:pt x="18631" y="1232"/>
                </a:lnTo>
                <a:lnTo>
                  <a:pt x="18649" y="1318"/>
                </a:lnTo>
                <a:lnTo>
                  <a:pt x="18664" y="1396"/>
                </a:lnTo>
                <a:lnTo>
                  <a:pt x="18674" y="1464"/>
                </a:lnTo>
                <a:lnTo>
                  <a:pt x="18682" y="1522"/>
                </a:lnTo>
                <a:lnTo>
                  <a:pt x="18685" y="1569"/>
                </a:lnTo>
                <a:lnTo>
                  <a:pt x="18687" y="1606"/>
                </a:lnTo>
                <a:lnTo>
                  <a:pt x="18687" y="1723"/>
                </a:lnTo>
                <a:lnTo>
                  <a:pt x="18184" y="1723"/>
                </a:lnTo>
                <a:lnTo>
                  <a:pt x="18184" y="1662"/>
                </a:lnTo>
                <a:lnTo>
                  <a:pt x="18214" y="1662"/>
                </a:lnTo>
                <a:lnTo>
                  <a:pt x="18240" y="1660"/>
                </a:lnTo>
                <a:lnTo>
                  <a:pt x="18261" y="1653"/>
                </a:lnTo>
                <a:lnTo>
                  <a:pt x="18271" y="1648"/>
                </a:lnTo>
                <a:lnTo>
                  <a:pt x="18280" y="1642"/>
                </a:lnTo>
                <a:lnTo>
                  <a:pt x="18287" y="1634"/>
                </a:lnTo>
                <a:lnTo>
                  <a:pt x="18295" y="1625"/>
                </a:lnTo>
                <a:lnTo>
                  <a:pt x="18306" y="1606"/>
                </a:lnTo>
                <a:lnTo>
                  <a:pt x="18314" y="1582"/>
                </a:lnTo>
                <a:lnTo>
                  <a:pt x="18319" y="1555"/>
                </a:lnTo>
                <a:lnTo>
                  <a:pt x="18320" y="1524"/>
                </a:lnTo>
                <a:lnTo>
                  <a:pt x="18319" y="1490"/>
                </a:lnTo>
                <a:lnTo>
                  <a:pt x="18315" y="1452"/>
                </a:lnTo>
                <a:lnTo>
                  <a:pt x="18308" y="1413"/>
                </a:lnTo>
                <a:lnTo>
                  <a:pt x="18299" y="1370"/>
                </a:lnTo>
                <a:lnTo>
                  <a:pt x="18288" y="1325"/>
                </a:lnTo>
                <a:lnTo>
                  <a:pt x="18274" y="1279"/>
                </a:lnTo>
                <a:lnTo>
                  <a:pt x="18242" y="1180"/>
                </a:lnTo>
                <a:lnTo>
                  <a:pt x="17550" y="1180"/>
                </a:lnTo>
                <a:lnTo>
                  <a:pt x="17531" y="1248"/>
                </a:lnTo>
                <a:lnTo>
                  <a:pt x="17517" y="1310"/>
                </a:lnTo>
                <a:lnTo>
                  <a:pt x="17510" y="1368"/>
                </a:lnTo>
                <a:lnTo>
                  <a:pt x="17510" y="1419"/>
                </a:lnTo>
                <a:lnTo>
                  <a:pt x="17516" y="1466"/>
                </a:lnTo>
                <a:lnTo>
                  <a:pt x="17523" y="1507"/>
                </a:lnTo>
                <a:lnTo>
                  <a:pt x="17533" y="1542"/>
                </a:lnTo>
                <a:lnTo>
                  <a:pt x="17544" y="1571"/>
                </a:lnTo>
                <a:lnTo>
                  <a:pt x="17557" y="1595"/>
                </a:lnTo>
                <a:lnTo>
                  <a:pt x="17570" y="1614"/>
                </a:lnTo>
                <a:lnTo>
                  <a:pt x="17583" y="1630"/>
                </a:lnTo>
                <a:lnTo>
                  <a:pt x="17597" y="1642"/>
                </a:lnTo>
                <a:lnTo>
                  <a:pt x="17610" y="1649"/>
                </a:lnTo>
                <a:lnTo>
                  <a:pt x="17623" y="1655"/>
                </a:lnTo>
                <a:lnTo>
                  <a:pt x="17645" y="1660"/>
                </a:lnTo>
                <a:lnTo>
                  <a:pt x="17660" y="1660"/>
                </a:lnTo>
                <a:lnTo>
                  <a:pt x="17666" y="1659"/>
                </a:lnTo>
                <a:lnTo>
                  <a:pt x="17666" y="1719"/>
                </a:lnTo>
                <a:lnTo>
                  <a:pt x="17302" y="1723"/>
                </a:lnTo>
                <a:lnTo>
                  <a:pt x="17304" y="1632"/>
                </a:lnTo>
                <a:lnTo>
                  <a:pt x="17312" y="1542"/>
                </a:lnTo>
                <a:lnTo>
                  <a:pt x="17318" y="1496"/>
                </a:lnTo>
                <a:lnTo>
                  <a:pt x="17324" y="1451"/>
                </a:lnTo>
                <a:lnTo>
                  <a:pt x="17342" y="1361"/>
                </a:lnTo>
                <a:lnTo>
                  <a:pt x="17363" y="1271"/>
                </a:lnTo>
                <a:lnTo>
                  <a:pt x="17390" y="1183"/>
                </a:lnTo>
                <a:lnTo>
                  <a:pt x="17419" y="1094"/>
                </a:lnTo>
                <a:lnTo>
                  <a:pt x="17454" y="1005"/>
                </a:lnTo>
                <a:lnTo>
                  <a:pt x="17491" y="917"/>
                </a:lnTo>
                <a:lnTo>
                  <a:pt x="17532" y="830"/>
                </a:lnTo>
                <a:lnTo>
                  <a:pt x="17576" y="743"/>
                </a:lnTo>
                <a:lnTo>
                  <a:pt x="17624" y="657"/>
                </a:lnTo>
                <a:lnTo>
                  <a:pt x="17673" y="572"/>
                </a:lnTo>
                <a:lnTo>
                  <a:pt x="17726" y="488"/>
                </a:lnTo>
                <a:lnTo>
                  <a:pt x="17753" y="446"/>
                </a:lnTo>
                <a:lnTo>
                  <a:pt x="17780" y="403"/>
                </a:lnTo>
                <a:lnTo>
                  <a:pt x="17838" y="321"/>
                </a:lnTo>
                <a:lnTo>
                  <a:pt x="17727" y="132"/>
                </a:lnTo>
                <a:lnTo>
                  <a:pt x="17687" y="70"/>
                </a:lnTo>
                <a:lnTo>
                  <a:pt x="17662" y="34"/>
                </a:lnTo>
                <a:lnTo>
                  <a:pt x="18062" y="34"/>
                </a:lnTo>
                <a:lnTo>
                  <a:pt x="18066" y="55"/>
                </a:lnTo>
                <a:lnTo>
                  <a:pt x="18074" y="80"/>
                </a:lnTo>
                <a:lnTo>
                  <a:pt x="18081" y="91"/>
                </a:lnTo>
                <a:lnTo>
                  <a:pt x="18087" y="100"/>
                </a:lnTo>
                <a:lnTo>
                  <a:pt x="18094" y="111"/>
                </a:lnTo>
                <a:close/>
                <a:moveTo>
                  <a:pt x="17039" y="1389"/>
                </a:moveTo>
                <a:lnTo>
                  <a:pt x="17094" y="1389"/>
                </a:lnTo>
                <a:lnTo>
                  <a:pt x="17094" y="1723"/>
                </a:lnTo>
                <a:lnTo>
                  <a:pt x="16572" y="1723"/>
                </a:lnTo>
                <a:lnTo>
                  <a:pt x="16050" y="1723"/>
                </a:lnTo>
                <a:lnTo>
                  <a:pt x="16050" y="1683"/>
                </a:lnTo>
                <a:lnTo>
                  <a:pt x="16062" y="1677"/>
                </a:lnTo>
                <a:lnTo>
                  <a:pt x="16074" y="1670"/>
                </a:lnTo>
                <a:lnTo>
                  <a:pt x="16089" y="1659"/>
                </a:lnTo>
                <a:lnTo>
                  <a:pt x="16097" y="1652"/>
                </a:lnTo>
                <a:lnTo>
                  <a:pt x="16103" y="1645"/>
                </a:lnTo>
                <a:lnTo>
                  <a:pt x="16116" y="1625"/>
                </a:lnTo>
                <a:lnTo>
                  <a:pt x="16125" y="1603"/>
                </a:lnTo>
                <a:lnTo>
                  <a:pt x="16127" y="1588"/>
                </a:lnTo>
                <a:lnTo>
                  <a:pt x="16128" y="1573"/>
                </a:lnTo>
                <a:lnTo>
                  <a:pt x="16128" y="903"/>
                </a:lnTo>
                <a:lnTo>
                  <a:pt x="16128" y="233"/>
                </a:lnTo>
                <a:lnTo>
                  <a:pt x="16127" y="205"/>
                </a:lnTo>
                <a:lnTo>
                  <a:pt x="16124" y="180"/>
                </a:lnTo>
                <a:lnTo>
                  <a:pt x="16113" y="151"/>
                </a:lnTo>
                <a:lnTo>
                  <a:pt x="16105" y="139"/>
                </a:lnTo>
                <a:lnTo>
                  <a:pt x="16098" y="130"/>
                </a:lnTo>
                <a:lnTo>
                  <a:pt x="16089" y="121"/>
                </a:lnTo>
                <a:lnTo>
                  <a:pt x="16080" y="113"/>
                </a:lnTo>
                <a:lnTo>
                  <a:pt x="16063" y="104"/>
                </a:lnTo>
                <a:lnTo>
                  <a:pt x="16048" y="97"/>
                </a:lnTo>
                <a:lnTo>
                  <a:pt x="16034" y="94"/>
                </a:lnTo>
                <a:lnTo>
                  <a:pt x="16021" y="92"/>
                </a:lnTo>
                <a:lnTo>
                  <a:pt x="16021" y="34"/>
                </a:lnTo>
                <a:lnTo>
                  <a:pt x="16559" y="34"/>
                </a:lnTo>
                <a:lnTo>
                  <a:pt x="16559" y="92"/>
                </a:lnTo>
                <a:lnTo>
                  <a:pt x="16547" y="94"/>
                </a:lnTo>
                <a:lnTo>
                  <a:pt x="16533" y="97"/>
                </a:lnTo>
                <a:lnTo>
                  <a:pt x="16517" y="104"/>
                </a:lnTo>
                <a:lnTo>
                  <a:pt x="16500" y="113"/>
                </a:lnTo>
                <a:lnTo>
                  <a:pt x="16491" y="121"/>
                </a:lnTo>
                <a:lnTo>
                  <a:pt x="16484" y="130"/>
                </a:lnTo>
                <a:lnTo>
                  <a:pt x="16476" y="139"/>
                </a:lnTo>
                <a:lnTo>
                  <a:pt x="16468" y="151"/>
                </a:lnTo>
                <a:lnTo>
                  <a:pt x="16463" y="165"/>
                </a:lnTo>
                <a:lnTo>
                  <a:pt x="16458" y="180"/>
                </a:lnTo>
                <a:lnTo>
                  <a:pt x="16454" y="205"/>
                </a:lnTo>
                <a:lnTo>
                  <a:pt x="16453" y="233"/>
                </a:lnTo>
                <a:lnTo>
                  <a:pt x="16452" y="930"/>
                </a:lnTo>
                <a:lnTo>
                  <a:pt x="16451" y="1629"/>
                </a:lnTo>
                <a:lnTo>
                  <a:pt x="16456" y="1624"/>
                </a:lnTo>
                <a:lnTo>
                  <a:pt x="16472" y="1613"/>
                </a:lnTo>
                <a:lnTo>
                  <a:pt x="16499" y="1597"/>
                </a:lnTo>
                <a:lnTo>
                  <a:pt x="16535" y="1580"/>
                </a:lnTo>
                <a:lnTo>
                  <a:pt x="16583" y="1565"/>
                </a:lnTo>
                <a:lnTo>
                  <a:pt x="16642" y="1553"/>
                </a:lnTo>
                <a:lnTo>
                  <a:pt x="16676" y="1548"/>
                </a:lnTo>
                <a:lnTo>
                  <a:pt x="16713" y="1547"/>
                </a:lnTo>
                <a:lnTo>
                  <a:pt x="16752" y="1547"/>
                </a:lnTo>
                <a:lnTo>
                  <a:pt x="16794" y="1551"/>
                </a:lnTo>
                <a:lnTo>
                  <a:pt x="16812" y="1553"/>
                </a:lnTo>
                <a:lnTo>
                  <a:pt x="16828" y="1553"/>
                </a:lnTo>
                <a:lnTo>
                  <a:pt x="16860" y="1551"/>
                </a:lnTo>
                <a:lnTo>
                  <a:pt x="16874" y="1547"/>
                </a:lnTo>
                <a:lnTo>
                  <a:pt x="16888" y="1544"/>
                </a:lnTo>
                <a:lnTo>
                  <a:pt x="16901" y="1540"/>
                </a:lnTo>
                <a:lnTo>
                  <a:pt x="16913" y="1534"/>
                </a:lnTo>
                <a:lnTo>
                  <a:pt x="16935" y="1522"/>
                </a:lnTo>
                <a:lnTo>
                  <a:pt x="16955" y="1509"/>
                </a:lnTo>
                <a:lnTo>
                  <a:pt x="16973" y="1494"/>
                </a:lnTo>
                <a:lnTo>
                  <a:pt x="16988" y="1478"/>
                </a:lnTo>
                <a:lnTo>
                  <a:pt x="17001" y="1462"/>
                </a:lnTo>
                <a:lnTo>
                  <a:pt x="17012" y="1446"/>
                </a:lnTo>
                <a:lnTo>
                  <a:pt x="17027" y="1417"/>
                </a:lnTo>
                <a:lnTo>
                  <a:pt x="17039" y="1389"/>
                </a:lnTo>
                <a:close/>
                <a:moveTo>
                  <a:pt x="3190" y="131"/>
                </a:moveTo>
                <a:lnTo>
                  <a:pt x="3146" y="126"/>
                </a:lnTo>
                <a:lnTo>
                  <a:pt x="3100" y="124"/>
                </a:lnTo>
                <a:lnTo>
                  <a:pt x="3051" y="126"/>
                </a:lnTo>
                <a:lnTo>
                  <a:pt x="3004" y="135"/>
                </a:lnTo>
                <a:lnTo>
                  <a:pt x="2983" y="140"/>
                </a:lnTo>
                <a:lnTo>
                  <a:pt x="2962" y="149"/>
                </a:lnTo>
                <a:lnTo>
                  <a:pt x="2944" y="159"/>
                </a:lnTo>
                <a:lnTo>
                  <a:pt x="2926" y="170"/>
                </a:lnTo>
                <a:lnTo>
                  <a:pt x="2909" y="184"/>
                </a:lnTo>
                <a:lnTo>
                  <a:pt x="2895" y="199"/>
                </a:lnTo>
                <a:lnTo>
                  <a:pt x="2882" y="216"/>
                </a:lnTo>
                <a:lnTo>
                  <a:pt x="2872" y="236"/>
                </a:lnTo>
                <a:lnTo>
                  <a:pt x="2863" y="257"/>
                </a:lnTo>
                <a:lnTo>
                  <a:pt x="2856" y="281"/>
                </a:lnTo>
                <a:lnTo>
                  <a:pt x="2852" y="307"/>
                </a:lnTo>
                <a:lnTo>
                  <a:pt x="2851" y="336"/>
                </a:lnTo>
                <a:lnTo>
                  <a:pt x="2853" y="369"/>
                </a:lnTo>
                <a:lnTo>
                  <a:pt x="2859" y="400"/>
                </a:lnTo>
                <a:lnTo>
                  <a:pt x="2868" y="429"/>
                </a:lnTo>
                <a:lnTo>
                  <a:pt x="2882" y="457"/>
                </a:lnTo>
                <a:lnTo>
                  <a:pt x="2900" y="483"/>
                </a:lnTo>
                <a:lnTo>
                  <a:pt x="2920" y="508"/>
                </a:lnTo>
                <a:lnTo>
                  <a:pt x="2943" y="533"/>
                </a:lnTo>
                <a:lnTo>
                  <a:pt x="2968" y="556"/>
                </a:lnTo>
                <a:lnTo>
                  <a:pt x="2996" y="579"/>
                </a:lnTo>
                <a:lnTo>
                  <a:pt x="3025" y="600"/>
                </a:lnTo>
                <a:lnTo>
                  <a:pt x="3057" y="621"/>
                </a:lnTo>
                <a:lnTo>
                  <a:pt x="3092" y="641"/>
                </a:lnTo>
                <a:lnTo>
                  <a:pt x="3236" y="724"/>
                </a:lnTo>
                <a:lnTo>
                  <a:pt x="3322" y="772"/>
                </a:lnTo>
                <a:lnTo>
                  <a:pt x="3405" y="823"/>
                </a:lnTo>
                <a:lnTo>
                  <a:pt x="3444" y="850"/>
                </a:lnTo>
                <a:lnTo>
                  <a:pt x="3480" y="879"/>
                </a:lnTo>
                <a:lnTo>
                  <a:pt x="3515" y="909"/>
                </a:lnTo>
                <a:lnTo>
                  <a:pt x="3546" y="940"/>
                </a:lnTo>
                <a:lnTo>
                  <a:pt x="3575" y="973"/>
                </a:lnTo>
                <a:lnTo>
                  <a:pt x="3600" y="1008"/>
                </a:lnTo>
                <a:lnTo>
                  <a:pt x="3623" y="1045"/>
                </a:lnTo>
                <a:lnTo>
                  <a:pt x="3633" y="1066"/>
                </a:lnTo>
                <a:lnTo>
                  <a:pt x="3642" y="1085"/>
                </a:lnTo>
                <a:lnTo>
                  <a:pt x="3658" y="1127"/>
                </a:lnTo>
                <a:lnTo>
                  <a:pt x="3665" y="1150"/>
                </a:lnTo>
                <a:lnTo>
                  <a:pt x="3669" y="1174"/>
                </a:lnTo>
                <a:lnTo>
                  <a:pt x="3676" y="1223"/>
                </a:lnTo>
                <a:lnTo>
                  <a:pt x="3678" y="1276"/>
                </a:lnTo>
                <a:lnTo>
                  <a:pt x="3677" y="1306"/>
                </a:lnTo>
                <a:lnTo>
                  <a:pt x="3675" y="1336"/>
                </a:lnTo>
                <a:lnTo>
                  <a:pt x="3665" y="1393"/>
                </a:lnTo>
                <a:lnTo>
                  <a:pt x="3658" y="1420"/>
                </a:lnTo>
                <a:lnTo>
                  <a:pt x="3650" y="1445"/>
                </a:lnTo>
                <a:lnTo>
                  <a:pt x="3641" y="1469"/>
                </a:lnTo>
                <a:lnTo>
                  <a:pt x="3629" y="1492"/>
                </a:lnTo>
                <a:lnTo>
                  <a:pt x="3617" y="1515"/>
                </a:lnTo>
                <a:lnTo>
                  <a:pt x="3604" y="1535"/>
                </a:lnTo>
                <a:lnTo>
                  <a:pt x="3589" y="1556"/>
                </a:lnTo>
                <a:lnTo>
                  <a:pt x="3574" y="1574"/>
                </a:lnTo>
                <a:lnTo>
                  <a:pt x="3539" y="1610"/>
                </a:lnTo>
                <a:lnTo>
                  <a:pt x="3521" y="1626"/>
                </a:lnTo>
                <a:lnTo>
                  <a:pt x="3501" y="1640"/>
                </a:lnTo>
                <a:lnTo>
                  <a:pt x="3457" y="1667"/>
                </a:lnTo>
                <a:lnTo>
                  <a:pt x="3435" y="1680"/>
                </a:lnTo>
                <a:lnTo>
                  <a:pt x="3412" y="1691"/>
                </a:lnTo>
                <a:lnTo>
                  <a:pt x="3361" y="1711"/>
                </a:lnTo>
                <a:lnTo>
                  <a:pt x="3308" y="1726"/>
                </a:lnTo>
                <a:lnTo>
                  <a:pt x="3252" y="1738"/>
                </a:lnTo>
                <a:lnTo>
                  <a:pt x="3193" y="1747"/>
                </a:lnTo>
                <a:lnTo>
                  <a:pt x="3132" y="1751"/>
                </a:lnTo>
                <a:lnTo>
                  <a:pt x="3069" y="1753"/>
                </a:lnTo>
                <a:lnTo>
                  <a:pt x="3012" y="1751"/>
                </a:lnTo>
                <a:lnTo>
                  <a:pt x="2952" y="1745"/>
                </a:lnTo>
                <a:lnTo>
                  <a:pt x="2890" y="1737"/>
                </a:lnTo>
                <a:lnTo>
                  <a:pt x="2828" y="1725"/>
                </a:lnTo>
                <a:lnTo>
                  <a:pt x="2768" y="1711"/>
                </a:lnTo>
                <a:lnTo>
                  <a:pt x="2709" y="1693"/>
                </a:lnTo>
                <a:lnTo>
                  <a:pt x="2640" y="1667"/>
                </a:lnTo>
                <a:lnTo>
                  <a:pt x="2578" y="1640"/>
                </a:lnTo>
                <a:lnTo>
                  <a:pt x="2578" y="1217"/>
                </a:lnTo>
                <a:lnTo>
                  <a:pt x="2647" y="1217"/>
                </a:lnTo>
                <a:lnTo>
                  <a:pt x="2663" y="1262"/>
                </a:lnTo>
                <a:lnTo>
                  <a:pt x="2682" y="1307"/>
                </a:lnTo>
                <a:lnTo>
                  <a:pt x="2706" y="1354"/>
                </a:lnTo>
                <a:lnTo>
                  <a:pt x="2733" y="1400"/>
                </a:lnTo>
                <a:lnTo>
                  <a:pt x="2765" y="1446"/>
                </a:lnTo>
                <a:lnTo>
                  <a:pt x="2799" y="1488"/>
                </a:lnTo>
                <a:lnTo>
                  <a:pt x="2817" y="1508"/>
                </a:lnTo>
                <a:lnTo>
                  <a:pt x="2838" y="1528"/>
                </a:lnTo>
                <a:lnTo>
                  <a:pt x="2859" y="1545"/>
                </a:lnTo>
                <a:lnTo>
                  <a:pt x="2880" y="1561"/>
                </a:lnTo>
                <a:lnTo>
                  <a:pt x="2903" y="1577"/>
                </a:lnTo>
                <a:lnTo>
                  <a:pt x="2926" y="1590"/>
                </a:lnTo>
                <a:lnTo>
                  <a:pt x="2950" y="1601"/>
                </a:lnTo>
                <a:lnTo>
                  <a:pt x="2975" y="1611"/>
                </a:lnTo>
                <a:lnTo>
                  <a:pt x="3001" y="1620"/>
                </a:lnTo>
                <a:lnTo>
                  <a:pt x="3028" y="1625"/>
                </a:lnTo>
                <a:lnTo>
                  <a:pt x="3057" y="1630"/>
                </a:lnTo>
                <a:lnTo>
                  <a:pt x="3087" y="1631"/>
                </a:lnTo>
                <a:lnTo>
                  <a:pt x="3104" y="1631"/>
                </a:lnTo>
                <a:lnTo>
                  <a:pt x="3141" y="1630"/>
                </a:lnTo>
                <a:lnTo>
                  <a:pt x="3175" y="1626"/>
                </a:lnTo>
                <a:lnTo>
                  <a:pt x="3208" y="1621"/>
                </a:lnTo>
                <a:lnTo>
                  <a:pt x="3238" y="1614"/>
                </a:lnTo>
                <a:lnTo>
                  <a:pt x="3266" y="1605"/>
                </a:lnTo>
                <a:lnTo>
                  <a:pt x="3292" y="1594"/>
                </a:lnTo>
                <a:lnTo>
                  <a:pt x="3316" y="1581"/>
                </a:lnTo>
                <a:lnTo>
                  <a:pt x="3338" y="1566"/>
                </a:lnTo>
                <a:lnTo>
                  <a:pt x="3358" y="1550"/>
                </a:lnTo>
                <a:lnTo>
                  <a:pt x="3375" y="1531"/>
                </a:lnTo>
                <a:lnTo>
                  <a:pt x="3389" y="1511"/>
                </a:lnTo>
                <a:lnTo>
                  <a:pt x="3401" y="1489"/>
                </a:lnTo>
                <a:lnTo>
                  <a:pt x="3411" y="1466"/>
                </a:lnTo>
                <a:lnTo>
                  <a:pt x="3417" y="1441"/>
                </a:lnTo>
                <a:lnTo>
                  <a:pt x="3422" y="1414"/>
                </a:lnTo>
                <a:lnTo>
                  <a:pt x="3423" y="1386"/>
                </a:lnTo>
                <a:lnTo>
                  <a:pt x="3421" y="1351"/>
                </a:lnTo>
                <a:lnTo>
                  <a:pt x="3415" y="1319"/>
                </a:lnTo>
                <a:lnTo>
                  <a:pt x="3405" y="1288"/>
                </a:lnTo>
                <a:lnTo>
                  <a:pt x="3392" y="1258"/>
                </a:lnTo>
                <a:lnTo>
                  <a:pt x="3375" y="1230"/>
                </a:lnTo>
                <a:lnTo>
                  <a:pt x="3356" y="1203"/>
                </a:lnTo>
                <a:lnTo>
                  <a:pt x="3334" y="1177"/>
                </a:lnTo>
                <a:lnTo>
                  <a:pt x="3309" y="1153"/>
                </a:lnTo>
                <a:lnTo>
                  <a:pt x="3282" y="1130"/>
                </a:lnTo>
                <a:lnTo>
                  <a:pt x="3254" y="1107"/>
                </a:lnTo>
                <a:lnTo>
                  <a:pt x="3224" y="1085"/>
                </a:lnTo>
                <a:lnTo>
                  <a:pt x="3190" y="1064"/>
                </a:lnTo>
                <a:lnTo>
                  <a:pt x="3122" y="1021"/>
                </a:lnTo>
                <a:lnTo>
                  <a:pt x="3052" y="980"/>
                </a:lnTo>
                <a:lnTo>
                  <a:pt x="2943" y="916"/>
                </a:lnTo>
                <a:lnTo>
                  <a:pt x="2889" y="883"/>
                </a:lnTo>
                <a:lnTo>
                  <a:pt x="2837" y="848"/>
                </a:lnTo>
                <a:lnTo>
                  <a:pt x="2789" y="810"/>
                </a:lnTo>
                <a:lnTo>
                  <a:pt x="2744" y="770"/>
                </a:lnTo>
                <a:lnTo>
                  <a:pt x="2723" y="750"/>
                </a:lnTo>
                <a:lnTo>
                  <a:pt x="2704" y="727"/>
                </a:lnTo>
                <a:lnTo>
                  <a:pt x="2686" y="704"/>
                </a:lnTo>
                <a:lnTo>
                  <a:pt x="2669" y="680"/>
                </a:lnTo>
                <a:lnTo>
                  <a:pt x="2654" y="657"/>
                </a:lnTo>
                <a:lnTo>
                  <a:pt x="2640" y="631"/>
                </a:lnTo>
                <a:lnTo>
                  <a:pt x="2628" y="604"/>
                </a:lnTo>
                <a:lnTo>
                  <a:pt x="2619" y="575"/>
                </a:lnTo>
                <a:lnTo>
                  <a:pt x="2611" y="547"/>
                </a:lnTo>
                <a:lnTo>
                  <a:pt x="2606" y="517"/>
                </a:lnTo>
                <a:lnTo>
                  <a:pt x="2602" y="485"/>
                </a:lnTo>
                <a:lnTo>
                  <a:pt x="2601" y="452"/>
                </a:lnTo>
                <a:lnTo>
                  <a:pt x="2605" y="397"/>
                </a:lnTo>
                <a:lnTo>
                  <a:pt x="2612" y="346"/>
                </a:lnTo>
                <a:lnTo>
                  <a:pt x="2619" y="321"/>
                </a:lnTo>
                <a:lnTo>
                  <a:pt x="2625" y="298"/>
                </a:lnTo>
                <a:lnTo>
                  <a:pt x="2634" y="276"/>
                </a:lnTo>
                <a:lnTo>
                  <a:pt x="2643" y="254"/>
                </a:lnTo>
                <a:lnTo>
                  <a:pt x="2654" y="233"/>
                </a:lnTo>
                <a:lnTo>
                  <a:pt x="2666" y="213"/>
                </a:lnTo>
                <a:lnTo>
                  <a:pt x="2692" y="176"/>
                </a:lnTo>
                <a:lnTo>
                  <a:pt x="2723" y="143"/>
                </a:lnTo>
                <a:lnTo>
                  <a:pt x="2757" y="112"/>
                </a:lnTo>
                <a:lnTo>
                  <a:pt x="2776" y="98"/>
                </a:lnTo>
                <a:lnTo>
                  <a:pt x="2796" y="86"/>
                </a:lnTo>
                <a:lnTo>
                  <a:pt x="2816" y="74"/>
                </a:lnTo>
                <a:lnTo>
                  <a:pt x="2837" y="62"/>
                </a:lnTo>
                <a:lnTo>
                  <a:pt x="2882" y="44"/>
                </a:lnTo>
                <a:lnTo>
                  <a:pt x="2931" y="28"/>
                </a:lnTo>
                <a:lnTo>
                  <a:pt x="2983" y="16"/>
                </a:lnTo>
                <a:lnTo>
                  <a:pt x="3037" y="7"/>
                </a:lnTo>
                <a:lnTo>
                  <a:pt x="3094" y="2"/>
                </a:lnTo>
                <a:lnTo>
                  <a:pt x="3153" y="0"/>
                </a:lnTo>
                <a:lnTo>
                  <a:pt x="3190" y="1"/>
                </a:lnTo>
                <a:lnTo>
                  <a:pt x="3225" y="3"/>
                </a:lnTo>
                <a:lnTo>
                  <a:pt x="3285" y="10"/>
                </a:lnTo>
                <a:lnTo>
                  <a:pt x="3343" y="20"/>
                </a:lnTo>
                <a:lnTo>
                  <a:pt x="3396" y="32"/>
                </a:lnTo>
                <a:lnTo>
                  <a:pt x="3445" y="47"/>
                </a:lnTo>
                <a:lnTo>
                  <a:pt x="3491" y="62"/>
                </a:lnTo>
                <a:lnTo>
                  <a:pt x="3517" y="74"/>
                </a:lnTo>
                <a:lnTo>
                  <a:pt x="3548" y="88"/>
                </a:lnTo>
                <a:lnTo>
                  <a:pt x="3602" y="115"/>
                </a:lnTo>
                <a:lnTo>
                  <a:pt x="3602" y="495"/>
                </a:lnTo>
                <a:lnTo>
                  <a:pt x="3539" y="495"/>
                </a:lnTo>
                <a:lnTo>
                  <a:pt x="3522" y="447"/>
                </a:lnTo>
                <a:lnTo>
                  <a:pt x="3498" y="394"/>
                </a:lnTo>
                <a:lnTo>
                  <a:pt x="3469" y="340"/>
                </a:lnTo>
                <a:lnTo>
                  <a:pt x="3451" y="314"/>
                </a:lnTo>
                <a:lnTo>
                  <a:pt x="3431" y="289"/>
                </a:lnTo>
                <a:lnTo>
                  <a:pt x="3410" y="264"/>
                </a:lnTo>
                <a:lnTo>
                  <a:pt x="3386" y="240"/>
                </a:lnTo>
                <a:lnTo>
                  <a:pt x="3360" y="218"/>
                </a:lnTo>
                <a:lnTo>
                  <a:pt x="3331" y="197"/>
                </a:lnTo>
                <a:lnTo>
                  <a:pt x="3301" y="177"/>
                </a:lnTo>
                <a:lnTo>
                  <a:pt x="3266" y="159"/>
                </a:lnTo>
                <a:lnTo>
                  <a:pt x="3230" y="144"/>
                </a:lnTo>
                <a:lnTo>
                  <a:pt x="3190" y="131"/>
                </a:lnTo>
                <a:close/>
                <a:moveTo>
                  <a:pt x="5119" y="1587"/>
                </a:moveTo>
                <a:lnTo>
                  <a:pt x="5132" y="1609"/>
                </a:lnTo>
                <a:lnTo>
                  <a:pt x="5149" y="1625"/>
                </a:lnTo>
                <a:lnTo>
                  <a:pt x="5165" y="1639"/>
                </a:lnTo>
                <a:lnTo>
                  <a:pt x="5181" y="1649"/>
                </a:lnTo>
                <a:lnTo>
                  <a:pt x="5207" y="1662"/>
                </a:lnTo>
                <a:lnTo>
                  <a:pt x="5218" y="1665"/>
                </a:lnTo>
                <a:lnTo>
                  <a:pt x="5218" y="1723"/>
                </a:lnTo>
                <a:lnTo>
                  <a:pt x="4680" y="1723"/>
                </a:lnTo>
                <a:lnTo>
                  <a:pt x="4680" y="1665"/>
                </a:lnTo>
                <a:lnTo>
                  <a:pt x="4692" y="1662"/>
                </a:lnTo>
                <a:lnTo>
                  <a:pt x="4717" y="1649"/>
                </a:lnTo>
                <a:lnTo>
                  <a:pt x="4734" y="1639"/>
                </a:lnTo>
                <a:lnTo>
                  <a:pt x="4750" y="1625"/>
                </a:lnTo>
                <a:lnTo>
                  <a:pt x="4765" y="1609"/>
                </a:lnTo>
                <a:lnTo>
                  <a:pt x="4773" y="1598"/>
                </a:lnTo>
                <a:lnTo>
                  <a:pt x="4778" y="1587"/>
                </a:lnTo>
                <a:lnTo>
                  <a:pt x="4784" y="1554"/>
                </a:lnTo>
                <a:lnTo>
                  <a:pt x="4787" y="1524"/>
                </a:lnTo>
                <a:lnTo>
                  <a:pt x="4787" y="951"/>
                </a:lnTo>
                <a:lnTo>
                  <a:pt x="4285" y="951"/>
                </a:lnTo>
                <a:lnTo>
                  <a:pt x="4285" y="1524"/>
                </a:lnTo>
                <a:lnTo>
                  <a:pt x="4286" y="1552"/>
                </a:lnTo>
                <a:lnTo>
                  <a:pt x="4289" y="1577"/>
                </a:lnTo>
                <a:lnTo>
                  <a:pt x="4304" y="1601"/>
                </a:lnTo>
                <a:lnTo>
                  <a:pt x="4320" y="1621"/>
                </a:lnTo>
                <a:lnTo>
                  <a:pt x="4337" y="1636"/>
                </a:lnTo>
                <a:lnTo>
                  <a:pt x="4353" y="1648"/>
                </a:lnTo>
                <a:lnTo>
                  <a:pt x="4380" y="1662"/>
                </a:lnTo>
                <a:lnTo>
                  <a:pt x="4391" y="1665"/>
                </a:lnTo>
                <a:lnTo>
                  <a:pt x="4391" y="1723"/>
                </a:lnTo>
                <a:lnTo>
                  <a:pt x="3853" y="1723"/>
                </a:lnTo>
                <a:lnTo>
                  <a:pt x="3853" y="1665"/>
                </a:lnTo>
                <a:lnTo>
                  <a:pt x="3865" y="1662"/>
                </a:lnTo>
                <a:lnTo>
                  <a:pt x="3891" y="1649"/>
                </a:lnTo>
                <a:lnTo>
                  <a:pt x="3907" y="1639"/>
                </a:lnTo>
                <a:lnTo>
                  <a:pt x="3923" y="1625"/>
                </a:lnTo>
                <a:lnTo>
                  <a:pt x="3938" y="1609"/>
                </a:lnTo>
                <a:lnTo>
                  <a:pt x="3946" y="1598"/>
                </a:lnTo>
                <a:lnTo>
                  <a:pt x="3952" y="1587"/>
                </a:lnTo>
                <a:lnTo>
                  <a:pt x="3959" y="1554"/>
                </a:lnTo>
                <a:lnTo>
                  <a:pt x="3960" y="1524"/>
                </a:lnTo>
                <a:lnTo>
                  <a:pt x="3960" y="853"/>
                </a:lnTo>
                <a:lnTo>
                  <a:pt x="3960" y="183"/>
                </a:lnTo>
                <a:lnTo>
                  <a:pt x="3959" y="167"/>
                </a:lnTo>
                <a:lnTo>
                  <a:pt x="3957" y="153"/>
                </a:lnTo>
                <a:lnTo>
                  <a:pt x="3948" y="130"/>
                </a:lnTo>
                <a:lnTo>
                  <a:pt x="3941" y="120"/>
                </a:lnTo>
                <a:lnTo>
                  <a:pt x="3935" y="111"/>
                </a:lnTo>
                <a:lnTo>
                  <a:pt x="3921" y="96"/>
                </a:lnTo>
                <a:lnTo>
                  <a:pt x="3907" y="85"/>
                </a:lnTo>
                <a:lnTo>
                  <a:pt x="3894" y="79"/>
                </a:lnTo>
                <a:lnTo>
                  <a:pt x="3882" y="73"/>
                </a:lnTo>
                <a:lnTo>
                  <a:pt x="3882" y="34"/>
                </a:lnTo>
                <a:lnTo>
                  <a:pt x="4363" y="34"/>
                </a:lnTo>
                <a:lnTo>
                  <a:pt x="4363" y="73"/>
                </a:lnTo>
                <a:lnTo>
                  <a:pt x="4351" y="79"/>
                </a:lnTo>
                <a:lnTo>
                  <a:pt x="4338" y="85"/>
                </a:lnTo>
                <a:lnTo>
                  <a:pt x="4324" y="96"/>
                </a:lnTo>
                <a:lnTo>
                  <a:pt x="4316" y="104"/>
                </a:lnTo>
                <a:lnTo>
                  <a:pt x="4310" y="111"/>
                </a:lnTo>
                <a:lnTo>
                  <a:pt x="4297" y="130"/>
                </a:lnTo>
                <a:lnTo>
                  <a:pt x="4288" y="153"/>
                </a:lnTo>
                <a:lnTo>
                  <a:pt x="4286" y="167"/>
                </a:lnTo>
                <a:lnTo>
                  <a:pt x="4285" y="183"/>
                </a:lnTo>
                <a:lnTo>
                  <a:pt x="4285" y="824"/>
                </a:lnTo>
                <a:lnTo>
                  <a:pt x="4787" y="824"/>
                </a:lnTo>
                <a:lnTo>
                  <a:pt x="4787" y="183"/>
                </a:lnTo>
                <a:lnTo>
                  <a:pt x="4786" y="167"/>
                </a:lnTo>
                <a:lnTo>
                  <a:pt x="4783" y="154"/>
                </a:lnTo>
                <a:lnTo>
                  <a:pt x="4775" y="131"/>
                </a:lnTo>
                <a:lnTo>
                  <a:pt x="4768" y="121"/>
                </a:lnTo>
                <a:lnTo>
                  <a:pt x="4762" y="111"/>
                </a:lnTo>
                <a:lnTo>
                  <a:pt x="4748" y="97"/>
                </a:lnTo>
                <a:lnTo>
                  <a:pt x="4734" y="86"/>
                </a:lnTo>
                <a:lnTo>
                  <a:pt x="4721" y="79"/>
                </a:lnTo>
                <a:lnTo>
                  <a:pt x="4709" y="73"/>
                </a:lnTo>
                <a:lnTo>
                  <a:pt x="4709" y="34"/>
                </a:lnTo>
                <a:lnTo>
                  <a:pt x="5190" y="34"/>
                </a:lnTo>
                <a:lnTo>
                  <a:pt x="5190" y="73"/>
                </a:lnTo>
                <a:lnTo>
                  <a:pt x="5178" y="79"/>
                </a:lnTo>
                <a:lnTo>
                  <a:pt x="5165" y="86"/>
                </a:lnTo>
                <a:lnTo>
                  <a:pt x="5151" y="97"/>
                </a:lnTo>
                <a:lnTo>
                  <a:pt x="5143" y="104"/>
                </a:lnTo>
                <a:lnTo>
                  <a:pt x="5137" y="111"/>
                </a:lnTo>
                <a:lnTo>
                  <a:pt x="5124" y="131"/>
                </a:lnTo>
                <a:lnTo>
                  <a:pt x="5115" y="154"/>
                </a:lnTo>
                <a:lnTo>
                  <a:pt x="5113" y="167"/>
                </a:lnTo>
                <a:lnTo>
                  <a:pt x="5112" y="183"/>
                </a:lnTo>
                <a:lnTo>
                  <a:pt x="5112" y="853"/>
                </a:lnTo>
                <a:lnTo>
                  <a:pt x="5112" y="1524"/>
                </a:lnTo>
                <a:lnTo>
                  <a:pt x="5113" y="1552"/>
                </a:lnTo>
                <a:lnTo>
                  <a:pt x="5116" y="1577"/>
                </a:lnTo>
                <a:lnTo>
                  <a:pt x="5119" y="1587"/>
                </a:lnTo>
                <a:close/>
                <a:moveTo>
                  <a:pt x="6824" y="1700"/>
                </a:moveTo>
                <a:lnTo>
                  <a:pt x="6838" y="1699"/>
                </a:lnTo>
                <a:lnTo>
                  <a:pt x="6851" y="1696"/>
                </a:lnTo>
                <a:lnTo>
                  <a:pt x="6864" y="1690"/>
                </a:lnTo>
                <a:lnTo>
                  <a:pt x="6877" y="1683"/>
                </a:lnTo>
                <a:lnTo>
                  <a:pt x="6890" y="1674"/>
                </a:lnTo>
                <a:lnTo>
                  <a:pt x="6903" y="1663"/>
                </a:lnTo>
                <a:lnTo>
                  <a:pt x="6915" y="1650"/>
                </a:lnTo>
                <a:lnTo>
                  <a:pt x="6926" y="1635"/>
                </a:lnTo>
                <a:lnTo>
                  <a:pt x="6950" y="1600"/>
                </a:lnTo>
                <a:lnTo>
                  <a:pt x="6961" y="1581"/>
                </a:lnTo>
                <a:lnTo>
                  <a:pt x="6972" y="1559"/>
                </a:lnTo>
                <a:lnTo>
                  <a:pt x="6992" y="1513"/>
                </a:lnTo>
                <a:lnTo>
                  <a:pt x="7011" y="1460"/>
                </a:lnTo>
                <a:lnTo>
                  <a:pt x="7028" y="1401"/>
                </a:lnTo>
                <a:lnTo>
                  <a:pt x="7043" y="1337"/>
                </a:lnTo>
                <a:lnTo>
                  <a:pt x="7056" y="1270"/>
                </a:lnTo>
                <a:lnTo>
                  <a:pt x="7068" y="1198"/>
                </a:lnTo>
                <a:lnTo>
                  <a:pt x="7077" y="1123"/>
                </a:lnTo>
                <a:lnTo>
                  <a:pt x="7083" y="1044"/>
                </a:lnTo>
                <a:lnTo>
                  <a:pt x="7088" y="963"/>
                </a:lnTo>
                <a:lnTo>
                  <a:pt x="7089" y="879"/>
                </a:lnTo>
                <a:lnTo>
                  <a:pt x="7088" y="794"/>
                </a:lnTo>
                <a:lnTo>
                  <a:pt x="7083" y="713"/>
                </a:lnTo>
                <a:lnTo>
                  <a:pt x="7077" y="634"/>
                </a:lnTo>
                <a:lnTo>
                  <a:pt x="7068" y="559"/>
                </a:lnTo>
                <a:lnTo>
                  <a:pt x="7056" y="487"/>
                </a:lnTo>
                <a:lnTo>
                  <a:pt x="7043" y="420"/>
                </a:lnTo>
                <a:lnTo>
                  <a:pt x="7028" y="356"/>
                </a:lnTo>
                <a:lnTo>
                  <a:pt x="7011" y="297"/>
                </a:lnTo>
                <a:lnTo>
                  <a:pt x="6992" y="244"/>
                </a:lnTo>
                <a:lnTo>
                  <a:pt x="6972" y="198"/>
                </a:lnTo>
                <a:lnTo>
                  <a:pt x="6950" y="157"/>
                </a:lnTo>
                <a:lnTo>
                  <a:pt x="6926" y="122"/>
                </a:lnTo>
                <a:lnTo>
                  <a:pt x="6915" y="107"/>
                </a:lnTo>
                <a:lnTo>
                  <a:pt x="6903" y="94"/>
                </a:lnTo>
                <a:lnTo>
                  <a:pt x="6890" y="83"/>
                </a:lnTo>
                <a:lnTo>
                  <a:pt x="6877" y="73"/>
                </a:lnTo>
                <a:lnTo>
                  <a:pt x="6851" y="61"/>
                </a:lnTo>
                <a:lnTo>
                  <a:pt x="6838" y="58"/>
                </a:lnTo>
                <a:lnTo>
                  <a:pt x="6824" y="57"/>
                </a:lnTo>
                <a:lnTo>
                  <a:pt x="6811" y="58"/>
                </a:lnTo>
                <a:lnTo>
                  <a:pt x="6797" y="61"/>
                </a:lnTo>
                <a:lnTo>
                  <a:pt x="6784" y="67"/>
                </a:lnTo>
                <a:lnTo>
                  <a:pt x="6771" y="73"/>
                </a:lnTo>
                <a:lnTo>
                  <a:pt x="6758" y="83"/>
                </a:lnTo>
                <a:lnTo>
                  <a:pt x="6745" y="94"/>
                </a:lnTo>
                <a:lnTo>
                  <a:pt x="6733" y="107"/>
                </a:lnTo>
                <a:lnTo>
                  <a:pt x="6721" y="122"/>
                </a:lnTo>
                <a:lnTo>
                  <a:pt x="6698" y="157"/>
                </a:lnTo>
                <a:lnTo>
                  <a:pt x="6687" y="176"/>
                </a:lnTo>
                <a:lnTo>
                  <a:pt x="6676" y="198"/>
                </a:lnTo>
                <a:lnTo>
                  <a:pt x="6655" y="244"/>
                </a:lnTo>
                <a:lnTo>
                  <a:pt x="6637" y="297"/>
                </a:lnTo>
                <a:lnTo>
                  <a:pt x="6620" y="356"/>
                </a:lnTo>
                <a:lnTo>
                  <a:pt x="6604" y="420"/>
                </a:lnTo>
                <a:lnTo>
                  <a:pt x="6591" y="487"/>
                </a:lnTo>
                <a:lnTo>
                  <a:pt x="6581" y="559"/>
                </a:lnTo>
                <a:lnTo>
                  <a:pt x="6571" y="634"/>
                </a:lnTo>
                <a:lnTo>
                  <a:pt x="6564" y="713"/>
                </a:lnTo>
                <a:lnTo>
                  <a:pt x="6561" y="794"/>
                </a:lnTo>
                <a:lnTo>
                  <a:pt x="6559" y="879"/>
                </a:lnTo>
                <a:lnTo>
                  <a:pt x="6561" y="963"/>
                </a:lnTo>
                <a:lnTo>
                  <a:pt x="6564" y="1044"/>
                </a:lnTo>
                <a:lnTo>
                  <a:pt x="6571" y="1123"/>
                </a:lnTo>
                <a:lnTo>
                  <a:pt x="6581" y="1198"/>
                </a:lnTo>
                <a:lnTo>
                  <a:pt x="6591" y="1270"/>
                </a:lnTo>
                <a:lnTo>
                  <a:pt x="6604" y="1337"/>
                </a:lnTo>
                <a:lnTo>
                  <a:pt x="6620" y="1401"/>
                </a:lnTo>
                <a:lnTo>
                  <a:pt x="6637" y="1460"/>
                </a:lnTo>
                <a:lnTo>
                  <a:pt x="6655" y="1513"/>
                </a:lnTo>
                <a:lnTo>
                  <a:pt x="6676" y="1559"/>
                </a:lnTo>
                <a:lnTo>
                  <a:pt x="6698" y="1600"/>
                </a:lnTo>
                <a:lnTo>
                  <a:pt x="6721" y="1635"/>
                </a:lnTo>
                <a:lnTo>
                  <a:pt x="6733" y="1650"/>
                </a:lnTo>
                <a:lnTo>
                  <a:pt x="6745" y="1663"/>
                </a:lnTo>
                <a:lnTo>
                  <a:pt x="6758" y="1674"/>
                </a:lnTo>
                <a:lnTo>
                  <a:pt x="6771" y="1683"/>
                </a:lnTo>
                <a:lnTo>
                  <a:pt x="6797" y="1696"/>
                </a:lnTo>
                <a:lnTo>
                  <a:pt x="6811" y="1699"/>
                </a:lnTo>
                <a:lnTo>
                  <a:pt x="6824" y="1700"/>
                </a:lnTo>
                <a:close/>
                <a:moveTo>
                  <a:pt x="6824" y="26"/>
                </a:moveTo>
                <a:lnTo>
                  <a:pt x="6856" y="27"/>
                </a:lnTo>
                <a:lnTo>
                  <a:pt x="6888" y="30"/>
                </a:lnTo>
                <a:lnTo>
                  <a:pt x="6919" y="35"/>
                </a:lnTo>
                <a:lnTo>
                  <a:pt x="6950" y="43"/>
                </a:lnTo>
                <a:lnTo>
                  <a:pt x="6981" y="53"/>
                </a:lnTo>
                <a:lnTo>
                  <a:pt x="7010" y="64"/>
                </a:lnTo>
                <a:lnTo>
                  <a:pt x="7067" y="93"/>
                </a:lnTo>
                <a:lnTo>
                  <a:pt x="7122" y="128"/>
                </a:lnTo>
                <a:lnTo>
                  <a:pt x="7173" y="172"/>
                </a:lnTo>
                <a:lnTo>
                  <a:pt x="7198" y="196"/>
                </a:lnTo>
                <a:lnTo>
                  <a:pt x="7222" y="220"/>
                </a:lnTo>
                <a:lnTo>
                  <a:pt x="7244" y="248"/>
                </a:lnTo>
                <a:lnTo>
                  <a:pt x="7266" y="276"/>
                </a:lnTo>
                <a:lnTo>
                  <a:pt x="7286" y="305"/>
                </a:lnTo>
                <a:lnTo>
                  <a:pt x="7306" y="336"/>
                </a:lnTo>
                <a:lnTo>
                  <a:pt x="7324" y="369"/>
                </a:lnTo>
                <a:lnTo>
                  <a:pt x="7341" y="401"/>
                </a:lnTo>
                <a:lnTo>
                  <a:pt x="7373" y="472"/>
                </a:lnTo>
                <a:lnTo>
                  <a:pt x="7387" y="508"/>
                </a:lnTo>
                <a:lnTo>
                  <a:pt x="7400" y="546"/>
                </a:lnTo>
                <a:lnTo>
                  <a:pt x="7411" y="585"/>
                </a:lnTo>
                <a:lnTo>
                  <a:pt x="7420" y="625"/>
                </a:lnTo>
                <a:lnTo>
                  <a:pt x="7429" y="665"/>
                </a:lnTo>
                <a:lnTo>
                  <a:pt x="7436" y="706"/>
                </a:lnTo>
                <a:lnTo>
                  <a:pt x="7445" y="791"/>
                </a:lnTo>
                <a:lnTo>
                  <a:pt x="7447" y="834"/>
                </a:lnTo>
                <a:lnTo>
                  <a:pt x="7448" y="879"/>
                </a:lnTo>
                <a:lnTo>
                  <a:pt x="7445" y="966"/>
                </a:lnTo>
                <a:lnTo>
                  <a:pt x="7441" y="1008"/>
                </a:lnTo>
                <a:lnTo>
                  <a:pt x="7436" y="1051"/>
                </a:lnTo>
                <a:lnTo>
                  <a:pt x="7420" y="1132"/>
                </a:lnTo>
                <a:lnTo>
                  <a:pt x="7400" y="1211"/>
                </a:lnTo>
                <a:lnTo>
                  <a:pt x="7387" y="1249"/>
                </a:lnTo>
                <a:lnTo>
                  <a:pt x="7373" y="1285"/>
                </a:lnTo>
                <a:lnTo>
                  <a:pt x="7341" y="1356"/>
                </a:lnTo>
                <a:lnTo>
                  <a:pt x="7324" y="1388"/>
                </a:lnTo>
                <a:lnTo>
                  <a:pt x="7306" y="1421"/>
                </a:lnTo>
                <a:lnTo>
                  <a:pt x="7266" y="1481"/>
                </a:lnTo>
                <a:lnTo>
                  <a:pt x="7244" y="1509"/>
                </a:lnTo>
                <a:lnTo>
                  <a:pt x="7222" y="1537"/>
                </a:lnTo>
                <a:lnTo>
                  <a:pt x="7198" y="1561"/>
                </a:lnTo>
                <a:lnTo>
                  <a:pt x="7173" y="1585"/>
                </a:lnTo>
                <a:lnTo>
                  <a:pt x="7148" y="1608"/>
                </a:lnTo>
                <a:lnTo>
                  <a:pt x="7122" y="1629"/>
                </a:lnTo>
                <a:lnTo>
                  <a:pt x="7095" y="1647"/>
                </a:lnTo>
                <a:lnTo>
                  <a:pt x="7067" y="1664"/>
                </a:lnTo>
                <a:lnTo>
                  <a:pt x="7039" y="1679"/>
                </a:lnTo>
                <a:lnTo>
                  <a:pt x="7010" y="1692"/>
                </a:lnTo>
                <a:lnTo>
                  <a:pt x="6981" y="1704"/>
                </a:lnTo>
                <a:lnTo>
                  <a:pt x="6950" y="1714"/>
                </a:lnTo>
                <a:lnTo>
                  <a:pt x="6888" y="1727"/>
                </a:lnTo>
                <a:lnTo>
                  <a:pt x="6856" y="1730"/>
                </a:lnTo>
                <a:lnTo>
                  <a:pt x="6824" y="1731"/>
                </a:lnTo>
                <a:lnTo>
                  <a:pt x="6791" y="1730"/>
                </a:lnTo>
                <a:lnTo>
                  <a:pt x="6760" y="1727"/>
                </a:lnTo>
                <a:lnTo>
                  <a:pt x="6729" y="1722"/>
                </a:lnTo>
                <a:lnTo>
                  <a:pt x="6698" y="1714"/>
                </a:lnTo>
                <a:lnTo>
                  <a:pt x="6668" y="1704"/>
                </a:lnTo>
                <a:lnTo>
                  <a:pt x="6638" y="1692"/>
                </a:lnTo>
                <a:lnTo>
                  <a:pt x="6581" y="1664"/>
                </a:lnTo>
                <a:lnTo>
                  <a:pt x="6527" y="1629"/>
                </a:lnTo>
                <a:lnTo>
                  <a:pt x="6475" y="1585"/>
                </a:lnTo>
                <a:lnTo>
                  <a:pt x="6450" y="1561"/>
                </a:lnTo>
                <a:lnTo>
                  <a:pt x="6427" y="1537"/>
                </a:lnTo>
                <a:lnTo>
                  <a:pt x="6404" y="1509"/>
                </a:lnTo>
                <a:lnTo>
                  <a:pt x="6382" y="1481"/>
                </a:lnTo>
                <a:lnTo>
                  <a:pt x="6361" y="1452"/>
                </a:lnTo>
                <a:lnTo>
                  <a:pt x="6342" y="1421"/>
                </a:lnTo>
                <a:lnTo>
                  <a:pt x="6323" y="1388"/>
                </a:lnTo>
                <a:lnTo>
                  <a:pt x="6306" y="1356"/>
                </a:lnTo>
                <a:lnTo>
                  <a:pt x="6275" y="1285"/>
                </a:lnTo>
                <a:lnTo>
                  <a:pt x="6261" y="1249"/>
                </a:lnTo>
                <a:lnTo>
                  <a:pt x="6249" y="1211"/>
                </a:lnTo>
                <a:lnTo>
                  <a:pt x="6237" y="1172"/>
                </a:lnTo>
                <a:lnTo>
                  <a:pt x="6227" y="1132"/>
                </a:lnTo>
                <a:lnTo>
                  <a:pt x="6219" y="1092"/>
                </a:lnTo>
                <a:lnTo>
                  <a:pt x="6212" y="1051"/>
                </a:lnTo>
                <a:lnTo>
                  <a:pt x="6202" y="966"/>
                </a:lnTo>
                <a:lnTo>
                  <a:pt x="6200" y="922"/>
                </a:lnTo>
                <a:lnTo>
                  <a:pt x="6199" y="879"/>
                </a:lnTo>
                <a:lnTo>
                  <a:pt x="6202" y="791"/>
                </a:lnTo>
                <a:lnTo>
                  <a:pt x="6207" y="749"/>
                </a:lnTo>
                <a:lnTo>
                  <a:pt x="6212" y="706"/>
                </a:lnTo>
                <a:lnTo>
                  <a:pt x="6227" y="625"/>
                </a:lnTo>
                <a:lnTo>
                  <a:pt x="6249" y="546"/>
                </a:lnTo>
                <a:lnTo>
                  <a:pt x="6261" y="508"/>
                </a:lnTo>
                <a:lnTo>
                  <a:pt x="6275" y="472"/>
                </a:lnTo>
                <a:lnTo>
                  <a:pt x="6306" y="401"/>
                </a:lnTo>
                <a:lnTo>
                  <a:pt x="6323" y="369"/>
                </a:lnTo>
                <a:lnTo>
                  <a:pt x="6342" y="336"/>
                </a:lnTo>
                <a:lnTo>
                  <a:pt x="6382" y="276"/>
                </a:lnTo>
                <a:lnTo>
                  <a:pt x="6404" y="248"/>
                </a:lnTo>
                <a:lnTo>
                  <a:pt x="6427" y="220"/>
                </a:lnTo>
                <a:lnTo>
                  <a:pt x="6450" y="196"/>
                </a:lnTo>
                <a:lnTo>
                  <a:pt x="6475" y="172"/>
                </a:lnTo>
                <a:lnTo>
                  <a:pt x="6500" y="149"/>
                </a:lnTo>
                <a:lnTo>
                  <a:pt x="6527" y="128"/>
                </a:lnTo>
                <a:lnTo>
                  <a:pt x="6554" y="110"/>
                </a:lnTo>
                <a:lnTo>
                  <a:pt x="6581" y="93"/>
                </a:lnTo>
                <a:lnTo>
                  <a:pt x="6609" y="78"/>
                </a:lnTo>
                <a:lnTo>
                  <a:pt x="6638" y="64"/>
                </a:lnTo>
                <a:lnTo>
                  <a:pt x="6668" y="53"/>
                </a:lnTo>
                <a:lnTo>
                  <a:pt x="6698" y="43"/>
                </a:lnTo>
                <a:lnTo>
                  <a:pt x="6760" y="30"/>
                </a:lnTo>
                <a:lnTo>
                  <a:pt x="6791" y="27"/>
                </a:lnTo>
                <a:lnTo>
                  <a:pt x="6824" y="26"/>
                </a:lnTo>
                <a:close/>
                <a:moveTo>
                  <a:pt x="5573" y="1574"/>
                </a:moveTo>
                <a:lnTo>
                  <a:pt x="5577" y="1551"/>
                </a:lnTo>
                <a:lnTo>
                  <a:pt x="5578" y="1521"/>
                </a:lnTo>
                <a:lnTo>
                  <a:pt x="5578" y="877"/>
                </a:lnTo>
                <a:lnTo>
                  <a:pt x="5578" y="235"/>
                </a:lnTo>
                <a:lnTo>
                  <a:pt x="5577" y="206"/>
                </a:lnTo>
                <a:lnTo>
                  <a:pt x="5573" y="181"/>
                </a:lnTo>
                <a:lnTo>
                  <a:pt x="5558" y="158"/>
                </a:lnTo>
                <a:lnTo>
                  <a:pt x="5542" y="137"/>
                </a:lnTo>
                <a:lnTo>
                  <a:pt x="5526" y="122"/>
                </a:lnTo>
                <a:lnTo>
                  <a:pt x="5509" y="110"/>
                </a:lnTo>
                <a:lnTo>
                  <a:pt x="5482" y="97"/>
                </a:lnTo>
                <a:lnTo>
                  <a:pt x="5471" y="93"/>
                </a:lnTo>
                <a:lnTo>
                  <a:pt x="5471" y="34"/>
                </a:lnTo>
                <a:lnTo>
                  <a:pt x="6009" y="34"/>
                </a:lnTo>
                <a:lnTo>
                  <a:pt x="6009" y="93"/>
                </a:lnTo>
                <a:lnTo>
                  <a:pt x="5998" y="96"/>
                </a:lnTo>
                <a:lnTo>
                  <a:pt x="5972" y="109"/>
                </a:lnTo>
                <a:lnTo>
                  <a:pt x="5956" y="119"/>
                </a:lnTo>
                <a:lnTo>
                  <a:pt x="5940" y="133"/>
                </a:lnTo>
                <a:lnTo>
                  <a:pt x="5924" y="150"/>
                </a:lnTo>
                <a:lnTo>
                  <a:pt x="5917" y="160"/>
                </a:lnTo>
                <a:lnTo>
                  <a:pt x="5911" y="171"/>
                </a:lnTo>
                <a:lnTo>
                  <a:pt x="5904" y="204"/>
                </a:lnTo>
                <a:lnTo>
                  <a:pt x="5903" y="235"/>
                </a:lnTo>
                <a:lnTo>
                  <a:pt x="5903" y="877"/>
                </a:lnTo>
                <a:lnTo>
                  <a:pt x="5903" y="1521"/>
                </a:lnTo>
                <a:lnTo>
                  <a:pt x="5904" y="1551"/>
                </a:lnTo>
                <a:lnTo>
                  <a:pt x="5907" y="1574"/>
                </a:lnTo>
                <a:lnTo>
                  <a:pt x="5921" y="1599"/>
                </a:lnTo>
                <a:lnTo>
                  <a:pt x="5938" y="1619"/>
                </a:lnTo>
                <a:lnTo>
                  <a:pt x="5955" y="1634"/>
                </a:lnTo>
                <a:lnTo>
                  <a:pt x="5971" y="1646"/>
                </a:lnTo>
                <a:lnTo>
                  <a:pt x="5998" y="1660"/>
                </a:lnTo>
                <a:lnTo>
                  <a:pt x="6009" y="1664"/>
                </a:lnTo>
                <a:lnTo>
                  <a:pt x="6009" y="1723"/>
                </a:lnTo>
                <a:lnTo>
                  <a:pt x="5471" y="1723"/>
                </a:lnTo>
                <a:lnTo>
                  <a:pt x="5471" y="1664"/>
                </a:lnTo>
                <a:lnTo>
                  <a:pt x="5482" y="1660"/>
                </a:lnTo>
                <a:lnTo>
                  <a:pt x="5509" y="1648"/>
                </a:lnTo>
                <a:lnTo>
                  <a:pt x="5525" y="1637"/>
                </a:lnTo>
                <a:lnTo>
                  <a:pt x="5541" y="1624"/>
                </a:lnTo>
                <a:lnTo>
                  <a:pt x="5556" y="1607"/>
                </a:lnTo>
                <a:lnTo>
                  <a:pt x="5564" y="1597"/>
                </a:lnTo>
                <a:lnTo>
                  <a:pt x="5569" y="1586"/>
                </a:lnTo>
                <a:lnTo>
                  <a:pt x="5573" y="1574"/>
                </a:lnTo>
                <a:close/>
                <a:moveTo>
                  <a:pt x="8802" y="1507"/>
                </a:moveTo>
                <a:lnTo>
                  <a:pt x="8804" y="1537"/>
                </a:lnTo>
                <a:lnTo>
                  <a:pt x="8808" y="1561"/>
                </a:lnTo>
                <a:lnTo>
                  <a:pt x="8816" y="1583"/>
                </a:lnTo>
                <a:lnTo>
                  <a:pt x="8825" y="1603"/>
                </a:lnTo>
                <a:lnTo>
                  <a:pt x="8836" y="1618"/>
                </a:lnTo>
                <a:lnTo>
                  <a:pt x="8849" y="1632"/>
                </a:lnTo>
                <a:lnTo>
                  <a:pt x="8863" y="1643"/>
                </a:lnTo>
                <a:lnTo>
                  <a:pt x="8877" y="1651"/>
                </a:lnTo>
                <a:lnTo>
                  <a:pt x="8904" y="1663"/>
                </a:lnTo>
                <a:lnTo>
                  <a:pt x="8929" y="1670"/>
                </a:lnTo>
                <a:lnTo>
                  <a:pt x="8945" y="1672"/>
                </a:lnTo>
                <a:lnTo>
                  <a:pt x="8952" y="1673"/>
                </a:lnTo>
                <a:lnTo>
                  <a:pt x="8952" y="1723"/>
                </a:lnTo>
                <a:lnTo>
                  <a:pt x="8639" y="1723"/>
                </a:lnTo>
                <a:lnTo>
                  <a:pt x="8209" y="1052"/>
                </a:lnTo>
                <a:lnTo>
                  <a:pt x="7780" y="382"/>
                </a:lnTo>
                <a:lnTo>
                  <a:pt x="7780" y="952"/>
                </a:lnTo>
                <a:lnTo>
                  <a:pt x="7780" y="1522"/>
                </a:lnTo>
                <a:lnTo>
                  <a:pt x="7782" y="1551"/>
                </a:lnTo>
                <a:lnTo>
                  <a:pt x="7786" y="1576"/>
                </a:lnTo>
                <a:lnTo>
                  <a:pt x="7800" y="1599"/>
                </a:lnTo>
                <a:lnTo>
                  <a:pt x="7816" y="1620"/>
                </a:lnTo>
                <a:lnTo>
                  <a:pt x="7833" y="1635"/>
                </a:lnTo>
                <a:lnTo>
                  <a:pt x="7849" y="1647"/>
                </a:lnTo>
                <a:lnTo>
                  <a:pt x="7876" y="1661"/>
                </a:lnTo>
                <a:lnTo>
                  <a:pt x="7887" y="1664"/>
                </a:lnTo>
                <a:lnTo>
                  <a:pt x="7887" y="1723"/>
                </a:lnTo>
                <a:lnTo>
                  <a:pt x="7576" y="1723"/>
                </a:lnTo>
                <a:lnTo>
                  <a:pt x="7576" y="1664"/>
                </a:lnTo>
                <a:lnTo>
                  <a:pt x="7587" y="1661"/>
                </a:lnTo>
                <a:lnTo>
                  <a:pt x="7614" y="1648"/>
                </a:lnTo>
                <a:lnTo>
                  <a:pt x="7630" y="1638"/>
                </a:lnTo>
                <a:lnTo>
                  <a:pt x="7646" y="1624"/>
                </a:lnTo>
                <a:lnTo>
                  <a:pt x="7661" y="1608"/>
                </a:lnTo>
                <a:lnTo>
                  <a:pt x="7668" y="1597"/>
                </a:lnTo>
                <a:lnTo>
                  <a:pt x="7674" y="1586"/>
                </a:lnTo>
                <a:lnTo>
                  <a:pt x="7681" y="1553"/>
                </a:lnTo>
                <a:lnTo>
                  <a:pt x="7683" y="1522"/>
                </a:lnTo>
                <a:lnTo>
                  <a:pt x="7682" y="885"/>
                </a:lnTo>
                <a:lnTo>
                  <a:pt x="7682" y="249"/>
                </a:lnTo>
                <a:lnTo>
                  <a:pt x="7680" y="220"/>
                </a:lnTo>
                <a:lnTo>
                  <a:pt x="7675" y="196"/>
                </a:lnTo>
                <a:lnTo>
                  <a:pt x="7668" y="173"/>
                </a:lnTo>
                <a:lnTo>
                  <a:pt x="7658" y="154"/>
                </a:lnTo>
                <a:lnTo>
                  <a:pt x="7647" y="138"/>
                </a:lnTo>
                <a:lnTo>
                  <a:pt x="7634" y="125"/>
                </a:lnTo>
                <a:lnTo>
                  <a:pt x="7620" y="114"/>
                </a:lnTo>
                <a:lnTo>
                  <a:pt x="7606" y="106"/>
                </a:lnTo>
                <a:lnTo>
                  <a:pt x="7578" y="94"/>
                </a:lnTo>
                <a:lnTo>
                  <a:pt x="7554" y="87"/>
                </a:lnTo>
                <a:lnTo>
                  <a:pt x="7531" y="85"/>
                </a:lnTo>
                <a:lnTo>
                  <a:pt x="7531" y="34"/>
                </a:lnTo>
                <a:lnTo>
                  <a:pt x="7949" y="34"/>
                </a:lnTo>
                <a:lnTo>
                  <a:pt x="8326" y="626"/>
                </a:lnTo>
                <a:lnTo>
                  <a:pt x="8703" y="1219"/>
                </a:lnTo>
                <a:lnTo>
                  <a:pt x="8703" y="701"/>
                </a:lnTo>
                <a:lnTo>
                  <a:pt x="8703" y="183"/>
                </a:lnTo>
                <a:lnTo>
                  <a:pt x="8703" y="167"/>
                </a:lnTo>
                <a:lnTo>
                  <a:pt x="8700" y="153"/>
                </a:lnTo>
                <a:lnTo>
                  <a:pt x="8691" y="130"/>
                </a:lnTo>
                <a:lnTo>
                  <a:pt x="8686" y="120"/>
                </a:lnTo>
                <a:lnTo>
                  <a:pt x="8678" y="111"/>
                </a:lnTo>
                <a:lnTo>
                  <a:pt x="8664" y="96"/>
                </a:lnTo>
                <a:lnTo>
                  <a:pt x="8650" y="85"/>
                </a:lnTo>
                <a:lnTo>
                  <a:pt x="8637" y="79"/>
                </a:lnTo>
                <a:lnTo>
                  <a:pt x="8625" y="73"/>
                </a:lnTo>
                <a:lnTo>
                  <a:pt x="8625" y="34"/>
                </a:lnTo>
                <a:lnTo>
                  <a:pt x="8880" y="34"/>
                </a:lnTo>
                <a:lnTo>
                  <a:pt x="8880" y="73"/>
                </a:lnTo>
                <a:lnTo>
                  <a:pt x="8869" y="79"/>
                </a:lnTo>
                <a:lnTo>
                  <a:pt x="8856" y="85"/>
                </a:lnTo>
                <a:lnTo>
                  <a:pt x="8842" y="96"/>
                </a:lnTo>
                <a:lnTo>
                  <a:pt x="8834" y="102"/>
                </a:lnTo>
                <a:lnTo>
                  <a:pt x="8826" y="111"/>
                </a:lnTo>
                <a:lnTo>
                  <a:pt x="8815" y="130"/>
                </a:lnTo>
                <a:lnTo>
                  <a:pt x="8805" y="153"/>
                </a:lnTo>
                <a:lnTo>
                  <a:pt x="8803" y="167"/>
                </a:lnTo>
                <a:lnTo>
                  <a:pt x="8802" y="183"/>
                </a:lnTo>
                <a:lnTo>
                  <a:pt x="8802" y="845"/>
                </a:lnTo>
                <a:lnTo>
                  <a:pt x="8802" y="1507"/>
                </a:lnTo>
                <a:close/>
                <a:moveTo>
                  <a:pt x="1311" y="1054"/>
                </a:moveTo>
                <a:lnTo>
                  <a:pt x="1911" y="1054"/>
                </a:lnTo>
                <a:lnTo>
                  <a:pt x="1900" y="1021"/>
                </a:lnTo>
                <a:lnTo>
                  <a:pt x="1885" y="979"/>
                </a:lnTo>
                <a:lnTo>
                  <a:pt x="1859" y="917"/>
                </a:lnTo>
                <a:lnTo>
                  <a:pt x="1822" y="834"/>
                </a:lnTo>
                <a:lnTo>
                  <a:pt x="1771" y="728"/>
                </a:lnTo>
                <a:lnTo>
                  <a:pt x="1705" y="599"/>
                </a:lnTo>
                <a:lnTo>
                  <a:pt x="1621" y="446"/>
                </a:lnTo>
                <a:lnTo>
                  <a:pt x="1556" y="557"/>
                </a:lnTo>
                <a:lnTo>
                  <a:pt x="1474" y="706"/>
                </a:lnTo>
                <a:lnTo>
                  <a:pt x="1432" y="790"/>
                </a:lnTo>
                <a:lnTo>
                  <a:pt x="1389" y="876"/>
                </a:lnTo>
                <a:lnTo>
                  <a:pt x="1349" y="965"/>
                </a:lnTo>
                <a:lnTo>
                  <a:pt x="1311" y="1054"/>
                </a:lnTo>
                <a:close/>
                <a:moveTo>
                  <a:pt x="1810" y="111"/>
                </a:moveTo>
                <a:lnTo>
                  <a:pt x="1856" y="172"/>
                </a:lnTo>
                <a:lnTo>
                  <a:pt x="1899" y="232"/>
                </a:lnTo>
                <a:lnTo>
                  <a:pt x="1940" y="293"/>
                </a:lnTo>
                <a:lnTo>
                  <a:pt x="1979" y="354"/>
                </a:lnTo>
                <a:lnTo>
                  <a:pt x="2050" y="475"/>
                </a:lnTo>
                <a:lnTo>
                  <a:pt x="2083" y="534"/>
                </a:lnTo>
                <a:lnTo>
                  <a:pt x="2113" y="594"/>
                </a:lnTo>
                <a:lnTo>
                  <a:pt x="2168" y="711"/>
                </a:lnTo>
                <a:lnTo>
                  <a:pt x="2217" y="825"/>
                </a:lnTo>
                <a:lnTo>
                  <a:pt x="2238" y="881"/>
                </a:lnTo>
                <a:lnTo>
                  <a:pt x="2258" y="935"/>
                </a:lnTo>
                <a:lnTo>
                  <a:pt x="2293" y="1040"/>
                </a:lnTo>
                <a:lnTo>
                  <a:pt x="2323" y="1139"/>
                </a:lnTo>
                <a:lnTo>
                  <a:pt x="2335" y="1187"/>
                </a:lnTo>
                <a:lnTo>
                  <a:pt x="2346" y="1232"/>
                </a:lnTo>
                <a:lnTo>
                  <a:pt x="2366" y="1318"/>
                </a:lnTo>
                <a:lnTo>
                  <a:pt x="2380" y="1396"/>
                </a:lnTo>
                <a:lnTo>
                  <a:pt x="2391" y="1464"/>
                </a:lnTo>
                <a:lnTo>
                  <a:pt x="2397" y="1522"/>
                </a:lnTo>
                <a:lnTo>
                  <a:pt x="2401" y="1569"/>
                </a:lnTo>
                <a:lnTo>
                  <a:pt x="2402" y="1606"/>
                </a:lnTo>
                <a:lnTo>
                  <a:pt x="2402" y="1723"/>
                </a:lnTo>
                <a:lnTo>
                  <a:pt x="1900" y="1723"/>
                </a:lnTo>
                <a:lnTo>
                  <a:pt x="1900" y="1662"/>
                </a:lnTo>
                <a:lnTo>
                  <a:pt x="1929" y="1662"/>
                </a:lnTo>
                <a:lnTo>
                  <a:pt x="1955" y="1660"/>
                </a:lnTo>
                <a:lnTo>
                  <a:pt x="1978" y="1653"/>
                </a:lnTo>
                <a:lnTo>
                  <a:pt x="1987" y="1648"/>
                </a:lnTo>
                <a:lnTo>
                  <a:pt x="1996" y="1642"/>
                </a:lnTo>
                <a:lnTo>
                  <a:pt x="2004" y="1634"/>
                </a:lnTo>
                <a:lnTo>
                  <a:pt x="2010" y="1625"/>
                </a:lnTo>
                <a:lnTo>
                  <a:pt x="2022" y="1606"/>
                </a:lnTo>
                <a:lnTo>
                  <a:pt x="2030" y="1582"/>
                </a:lnTo>
                <a:lnTo>
                  <a:pt x="2034" y="1555"/>
                </a:lnTo>
                <a:lnTo>
                  <a:pt x="2036" y="1524"/>
                </a:lnTo>
                <a:lnTo>
                  <a:pt x="2035" y="1490"/>
                </a:lnTo>
                <a:lnTo>
                  <a:pt x="2031" y="1452"/>
                </a:lnTo>
                <a:lnTo>
                  <a:pt x="2024" y="1413"/>
                </a:lnTo>
                <a:lnTo>
                  <a:pt x="2015" y="1370"/>
                </a:lnTo>
                <a:lnTo>
                  <a:pt x="2004" y="1325"/>
                </a:lnTo>
                <a:lnTo>
                  <a:pt x="1991" y="1279"/>
                </a:lnTo>
                <a:lnTo>
                  <a:pt x="1958" y="1180"/>
                </a:lnTo>
                <a:lnTo>
                  <a:pt x="1266" y="1180"/>
                </a:lnTo>
                <a:lnTo>
                  <a:pt x="1246" y="1248"/>
                </a:lnTo>
                <a:lnTo>
                  <a:pt x="1233" y="1310"/>
                </a:lnTo>
                <a:lnTo>
                  <a:pt x="1226" y="1368"/>
                </a:lnTo>
                <a:lnTo>
                  <a:pt x="1226" y="1419"/>
                </a:lnTo>
                <a:lnTo>
                  <a:pt x="1231" y="1466"/>
                </a:lnTo>
                <a:lnTo>
                  <a:pt x="1239" y="1507"/>
                </a:lnTo>
                <a:lnTo>
                  <a:pt x="1248" y="1542"/>
                </a:lnTo>
                <a:lnTo>
                  <a:pt x="1260" y="1571"/>
                </a:lnTo>
                <a:lnTo>
                  <a:pt x="1272" y="1595"/>
                </a:lnTo>
                <a:lnTo>
                  <a:pt x="1285" y="1614"/>
                </a:lnTo>
                <a:lnTo>
                  <a:pt x="1299" y="1630"/>
                </a:lnTo>
                <a:lnTo>
                  <a:pt x="1312" y="1642"/>
                </a:lnTo>
                <a:lnTo>
                  <a:pt x="1326" y="1649"/>
                </a:lnTo>
                <a:lnTo>
                  <a:pt x="1338" y="1655"/>
                </a:lnTo>
                <a:lnTo>
                  <a:pt x="1361" y="1660"/>
                </a:lnTo>
                <a:lnTo>
                  <a:pt x="1376" y="1660"/>
                </a:lnTo>
                <a:lnTo>
                  <a:pt x="1382" y="1659"/>
                </a:lnTo>
                <a:lnTo>
                  <a:pt x="1382" y="1719"/>
                </a:lnTo>
                <a:lnTo>
                  <a:pt x="1017" y="1723"/>
                </a:lnTo>
                <a:lnTo>
                  <a:pt x="1020" y="1632"/>
                </a:lnTo>
                <a:lnTo>
                  <a:pt x="1028" y="1542"/>
                </a:lnTo>
                <a:lnTo>
                  <a:pt x="1033" y="1496"/>
                </a:lnTo>
                <a:lnTo>
                  <a:pt x="1041" y="1451"/>
                </a:lnTo>
                <a:lnTo>
                  <a:pt x="1058" y="1361"/>
                </a:lnTo>
                <a:lnTo>
                  <a:pt x="1080" y="1271"/>
                </a:lnTo>
                <a:lnTo>
                  <a:pt x="1106" y="1183"/>
                </a:lnTo>
                <a:lnTo>
                  <a:pt x="1136" y="1094"/>
                </a:lnTo>
                <a:lnTo>
                  <a:pt x="1169" y="1005"/>
                </a:lnTo>
                <a:lnTo>
                  <a:pt x="1207" y="917"/>
                </a:lnTo>
                <a:lnTo>
                  <a:pt x="1248" y="830"/>
                </a:lnTo>
                <a:lnTo>
                  <a:pt x="1293" y="743"/>
                </a:lnTo>
                <a:lnTo>
                  <a:pt x="1339" y="657"/>
                </a:lnTo>
                <a:lnTo>
                  <a:pt x="1389" y="572"/>
                </a:lnTo>
                <a:lnTo>
                  <a:pt x="1442" y="488"/>
                </a:lnTo>
                <a:lnTo>
                  <a:pt x="1469" y="446"/>
                </a:lnTo>
                <a:lnTo>
                  <a:pt x="1497" y="403"/>
                </a:lnTo>
                <a:lnTo>
                  <a:pt x="1553" y="321"/>
                </a:lnTo>
                <a:lnTo>
                  <a:pt x="1443" y="132"/>
                </a:lnTo>
                <a:lnTo>
                  <a:pt x="1404" y="70"/>
                </a:lnTo>
                <a:lnTo>
                  <a:pt x="1378" y="34"/>
                </a:lnTo>
                <a:lnTo>
                  <a:pt x="1778" y="34"/>
                </a:lnTo>
                <a:lnTo>
                  <a:pt x="1781" y="55"/>
                </a:lnTo>
                <a:lnTo>
                  <a:pt x="1790" y="80"/>
                </a:lnTo>
                <a:lnTo>
                  <a:pt x="1796" y="91"/>
                </a:lnTo>
                <a:lnTo>
                  <a:pt x="1803" y="100"/>
                </a:lnTo>
                <a:lnTo>
                  <a:pt x="1810" y="111"/>
                </a:lnTo>
                <a:close/>
                <a:moveTo>
                  <a:pt x="28" y="34"/>
                </a:moveTo>
                <a:lnTo>
                  <a:pt x="552" y="34"/>
                </a:lnTo>
                <a:lnTo>
                  <a:pt x="1078" y="34"/>
                </a:lnTo>
                <a:lnTo>
                  <a:pt x="1078" y="368"/>
                </a:lnTo>
                <a:lnTo>
                  <a:pt x="1018" y="368"/>
                </a:lnTo>
                <a:lnTo>
                  <a:pt x="1016" y="360"/>
                </a:lnTo>
                <a:lnTo>
                  <a:pt x="1007" y="340"/>
                </a:lnTo>
                <a:lnTo>
                  <a:pt x="991" y="310"/>
                </a:lnTo>
                <a:lnTo>
                  <a:pt x="980" y="295"/>
                </a:lnTo>
                <a:lnTo>
                  <a:pt x="967" y="279"/>
                </a:lnTo>
                <a:lnTo>
                  <a:pt x="952" y="263"/>
                </a:lnTo>
                <a:lnTo>
                  <a:pt x="935" y="248"/>
                </a:lnTo>
                <a:lnTo>
                  <a:pt x="915" y="233"/>
                </a:lnTo>
                <a:lnTo>
                  <a:pt x="893" y="222"/>
                </a:lnTo>
                <a:lnTo>
                  <a:pt x="867" y="213"/>
                </a:lnTo>
                <a:lnTo>
                  <a:pt x="839" y="206"/>
                </a:lnTo>
                <a:lnTo>
                  <a:pt x="808" y="204"/>
                </a:lnTo>
                <a:lnTo>
                  <a:pt x="774" y="205"/>
                </a:lnTo>
                <a:lnTo>
                  <a:pt x="732" y="209"/>
                </a:lnTo>
                <a:lnTo>
                  <a:pt x="692" y="210"/>
                </a:lnTo>
                <a:lnTo>
                  <a:pt x="655" y="207"/>
                </a:lnTo>
                <a:lnTo>
                  <a:pt x="621" y="204"/>
                </a:lnTo>
                <a:lnTo>
                  <a:pt x="563" y="192"/>
                </a:lnTo>
                <a:lnTo>
                  <a:pt x="537" y="185"/>
                </a:lnTo>
                <a:lnTo>
                  <a:pt x="514" y="176"/>
                </a:lnTo>
                <a:lnTo>
                  <a:pt x="478" y="159"/>
                </a:lnTo>
                <a:lnTo>
                  <a:pt x="452" y="144"/>
                </a:lnTo>
                <a:lnTo>
                  <a:pt x="430" y="128"/>
                </a:lnTo>
                <a:lnTo>
                  <a:pt x="430" y="783"/>
                </a:lnTo>
                <a:lnTo>
                  <a:pt x="432" y="777"/>
                </a:lnTo>
                <a:lnTo>
                  <a:pt x="436" y="770"/>
                </a:lnTo>
                <a:lnTo>
                  <a:pt x="440" y="762"/>
                </a:lnTo>
                <a:lnTo>
                  <a:pt x="446" y="752"/>
                </a:lnTo>
                <a:lnTo>
                  <a:pt x="455" y="742"/>
                </a:lnTo>
                <a:lnTo>
                  <a:pt x="467" y="733"/>
                </a:lnTo>
                <a:lnTo>
                  <a:pt x="482" y="727"/>
                </a:lnTo>
                <a:lnTo>
                  <a:pt x="499" y="723"/>
                </a:lnTo>
                <a:lnTo>
                  <a:pt x="516" y="722"/>
                </a:lnTo>
                <a:lnTo>
                  <a:pt x="553" y="728"/>
                </a:lnTo>
                <a:lnTo>
                  <a:pt x="605" y="738"/>
                </a:lnTo>
                <a:lnTo>
                  <a:pt x="638" y="742"/>
                </a:lnTo>
                <a:lnTo>
                  <a:pt x="678" y="743"/>
                </a:lnTo>
                <a:lnTo>
                  <a:pt x="698" y="742"/>
                </a:lnTo>
                <a:lnTo>
                  <a:pt x="717" y="739"/>
                </a:lnTo>
                <a:lnTo>
                  <a:pt x="733" y="733"/>
                </a:lnTo>
                <a:lnTo>
                  <a:pt x="747" y="726"/>
                </a:lnTo>
                <a:lnTo>
                  <a:pt x="759" y="717"/>
                </a:lnTo>
                <a:lnTo>
                  <a:pt x="768" y="709"/>
                </a:lnTo>
                <a:lnTo>
                  <a:pt x="777" y="698"/>
                </a:lnTo>
                <a:lnTo>
                  <a:pt x="784" y="688"/>
                </a:lnTo>
                <a:lnTo>
                  <a:pt x="793" y="667"/>
                </a:lnTo>
                <a:lnTo>
                  <a:pt x="799" y="649"/>
                </a:lnTo>
                <a:lnTo>
                  <a:pt x="802" y="632"/>
                </a:lnTo>
                <a:lnTo>
                  <a:pt x="847" y="632"/>
                </a:lnTo>
                <a:lnTo>
                  <a:pt x="847" y="961"/>
                </a:lnTo>
                <a:lnTo>
                  <a:pt x="802" y="961"/>
                </a:lnTo>
                <a:lnTo>
                  <a:pt x="802" y="943"/>
                </a:lnTo>
                <a:lnTo>
                  <a:pt x="799" y="925"/>
                </a:lnTo>
                <a:lnTo>
                  <a:pt x="797" y="915"/>
                </a:lnTo>
                <a:lnTo>
                  <a:pt x="792" y="904"/>
                </a:lnTo>
                <a:lnTo>
                  <a:pt x="786" y="894"/>
                </a:lnTo>
                <a:lnTo>
                  <a:pt x="778" y="884"/>
                </a:lnTo>
                <a:lnTo>
                  <a:pt x="768" y="874"/>
                </a:lnTo>
                <a:lnTo>
                  <a:pt x="757" y="866"/>
                </a:lnTo>
                <a:lnTo>
                  <a:pt x="741" y="858"/>
                </a:lnTo>
                <a:lnTo>
                  <a:pt x="723" y="853"/>
                </a:lnTo>
                <a:lnTo>
                  <a:pt x="702" y="849"/>
                </a:lnTo>
                <a:lnTo>
                  <a:pt x="678" y="848"/>
                </a:lnTo>
                <a:lnTo>
                  <a:pt x="430" y="848"/>
                </a:lnTo>
                <a:lnTo>
                  <a:pt x="432" y="1520"/>
                </a:lnTo>
                <a:lnTo>
                  <a:pt x="433" y="1550"/>
                </a:lnTo>
                <a:lnTo>
                  <a:pt x="437" y="1573"/>
                </a:lnTo>
                <a:lnTo>
                  <a:pt x="447" y="1603"/>
                </a:lnTo>
                <a:lnTo>
                  <a:pt x="455" y="1614"/>
                </a:lnTo>
                <a:lnTo>
                  <a:pt x="463" y="1625"/>
                </a:lnTo>
                <a:lnTo>
                  <a:pt x="471" y="1634"/>
                </a:lnTo>
                <a:lnTo>
                  <a:pt x="480" y="1640"/>
                </a:lnTo>
                <a:lnTo>
                  <a:pt x="497" y="1651"/>
                </a:lnTo>
                <a:lnTo>
                  <a:pt x="513" y="1658"/>
                </a:lnTo>
                <a:lnTo>
                  <a:pt x="526" y="1661"/>
                </a:lnTo>
                <a:lnTo>
                  <a:pt x="539" y="1663"/>
                </a:lnTo>
                <a:lnTo>
                  <a:pt x="539" y="1723"/>
                </a:lnTo>
                <a:lnTo>
                  <a:pt x="0" y="1723"/>
                </a:lnTo>
                <a:lnTo>
                  <a:pt x="0" y="1663"/>
                </a:lnTo>
                <a:lnTo>
                  <a:pt x="13" y="1661"/>
                </a:lnTo>
                <a:lnTo>
                  <a:pt x="26" y="1658"/>
                </a:lnTo>
                <a:lnTo>
                  <a:pt x="42" y="1651"/>
                </a:lnTo>
                <a:lnTo>
                  <a:pt x="59" y="1640"/>
                </a:lnTo>
                <a:lnTo>
                  <a:pt x="77" y="1625"/>
                </a:lnTo>
                <a:lnTo>
                  <a:pt x="91" y="1603"/>
                </a:lnTo>
                <a:lnTo>
                  <a:pt x="97" y="1590"/>
                </a:lnTo>
                <a:lnTo>
                  <a:pt x="103" y="1573"/>
                </a:lnTo>
                <a:lnTo>
                  <a:pt x="106" y="1550"/>
                </a:lnTo>
                <a:lnTo>
                  <a:pt x="107" y="1520"/>
                </a:lnTo>
                <a:lnTo>
                  <a:pt x="107" y="851"/>
                </a:lnTo>
                <a:lnTo>
                  <a:pt x="107" y="184"/>
                </a:lnTo>
                <a:lnTo>
                  <a:pt x="106" y="169"/>
                </a:lnTo>
                <a:lnTo>
                  <a:pt x="104" y="154"/>
                </a:lnTo>
                <a:lnTo>
                  <a:pt x="95" y="131"/>
                </a:lnTo>
                <a:lnTo>
                  <a:pt x="89" y="121"/>
                </a:lnTo>
                <a:lnTo>
                  <a:pt x="82" y="112"/>
                </a:lnTo>
                <a:lnTo>
                  <a:pt x="68" y="97"/>
                </a:lnTo>
                <a:lnTo>
                  <a:pt x="53" y="86"/>
                </a:lnTo>
                <a:lnTo>
                  <a:pt x="41" y="80"/>
                </a:lnTo>
                <a:lnTo>
                  <a:pt x="28" y="74"/>
                </a:lnTo>
                <a:lnTo>
                  <a:pt x="28" y="34"/>
                </a:lnTo>
                <a:close/>
                <a:moveTo>
                  <a:pt x="12484" y="38"/>
                </a:moveTo>
                <a:lnTo>
                  <a:pt x="13008" y="38"/>
                </a:lnTo>
                <a:lnTo>
                  <a:pt x="13532" y="38"/>
                </a:lnTo>
                <a:lnTo>
                  <a:pt x="13532" y="370"/>
                </a:lnTo>
                <a:lnTo>
                  <a:pt x="13474" y="370"/>
                </a:lnTo>
                <a:lnTo>
                  <a:pt x="13471" y="362"/>
                </a:lnTo>
                <a:lnTo>
                  <a:pt x="13463" y="342"/>
                </a:lnTo>
                <a:lnTo>
                  <a:pt x="13447" y="314"/>
                </a:lnTo>
                <a:lnTo>
                  <a:pt x="13436" y="297"/>
                </a:lnTo>
                <a:lnTo>
                  <a:pt x="13423" y="281"/>
                </a:lnTo>
                <a:lnTo>
                  <a:pt x="13408" y="266"/>
                </a:lnTo>
                <a:lnTo>
                  <a:pt x="13390" y="251"/>
                </a:lnTo>
                <a:lnTo>
                  <a:pt x="13371" y="237"/>
                </a:lnTo>
                <a:lnTo>
                  <a:pt x="13348" y="225"/>
                </a:lnTo>
                <a:lnTo>
                  <a:pt x="13322" y="215"/>
                </a:lnTo>
                <a:lnTo>
                  <a:pt x="13294" y="210"/>
                </a:lnTo>
                <a:lnTo>
                  <a:pt x="13263" y="206"/>
                </a:lnTo>
                <a:lnTo>
                  <a:pt x="13229" y="209"/>
                </a:lnTo>
                <a:lnTo>
                  <a:pt x="13187" y="212"/>
                </a:lnTo>
                <a:lnTo>
                  <a:pt x="13147" y="212"/>
                </a:lnTo>
                <a:lnTo>
                  <a:pt x="13110" y="211"/>
                </a:lnTo>
                <a:lnTo>
                  <a:pt x="13077" y="206"/>
                </a:lnTo>
                <a:lnTo>
                  <a:pt x="13018" y="194"/>
                </a:lnTo>
                <a:lnTo>
                  <a:pt x="12993" y="187"/>
                </a:lnTo>
                <a:lnTo>
                  <a:pt x="12970" y="179"/>
                </a:lnTo>
                <a:lnTo>
                  <a:pt x="12933" y="162"/>
                </a:lnTo>
                <a:lnTo>
                  <a:pt x="12906" y="147"/>
                </a:lnTo>
                <a:lnTo>
                  <a:pt x="12886" y="131"/>
                </a:lnTo>
                <a:lnTo>
                  <a:pt x="12886" y="783"/>
                </a:lnTo>
                <a:lnTo>
                  <a:pt x="12888" y="777"/>
                </a:lnTo>
                <a:lnTo>
                  <a:pt x="12890" y="770"/>
                </a:lnTo>
                <a:lnTo>
                  <a:pt x="12895" y="762"/>
                </a:lnTo>
                <a:lnTo>
                  <a:pt x="12902" y="752"/>
                </a:lnTo>
                <a:lnTo>
                  <a:pt x="12911" y="743"/>
                </a:lnTo>
                <a:lnTo>
                  <a:pt x="12922" y="735"/>
                </a:lnTo>
                <a:lnTo>
                  <a:pt x="12938" y="727"/>
                </a:lnTo>
                <a:lnTo>
                  <a:pt x="12954" y="723"/>
                </a:lnTo>
                <a:lnTo>
                  <a:pt x="12971" y="723"/>
                </a:lnTo>
                <a:lnTo>
                  <a:pt x="13009" y="729"/>
                </a:lnTo>
                <a:lnTo>
                  <a:pt x="13060" y="739"/>
                </a:lnTo>
                <a:lnTo>
                  <a:pt x="13093" y="742"/>
                </a:lnTo>
                <a:lnTo>
                  <a:pt x="13133" y="743"/>
                </a:lnTo>
                <a:lnTo>
                  <a:pt x="13154" y="742"/>
                </a:lnTo>
                <a:lnTo>
                  <a:pt x="13172" y="739"/>
                </a:lnTo>
                <a:lnTo>
                  <a:pt x="13188" y="733"/>
                </a:lnTo>
                <a:lnTo>
                  <a:pt x="13202" y="726"/>
                </a:lnTo>
                <a:lnTo>
                  <a:pt x="13213" y="718"/>
                </a:lnTo>
                <a:lnTo>
                  <a:pt x="13224" y="709"/>
                </a:lnTo>
                <a:lnTo>
                  <a:pt x="13232" y="699"/>
                </a:lnTo>
                <a:lnTo>
                  <a:pt x="13239" y="688"/>
                </a:lnTo>
                <a:lnTo>
                  <a:pt x="13249" y="667"/>
                </a:lnTo>
                <a:lnTo>
                  <a:pt x="13254" y="650"/>
                </a:lnTo>
                <a:lnTo>
                  <a:pt x="13256" y="633"/>
                </a:lnTo>
                <a:lnTo>
                  <a:pt x="13302" y="633"/>
                </a:lnTo>
                <a:lnTo>
                  <a:pt x="13302" y="962"/>
                </a:lnTo>
                <a:lnTo>
                  <a:pt x="13256" y="962"/>
                </a:lnTo>
                <a:lnTo>
                  <a:pt x="13257" y="943"/>
                </a:lnTo>
                <a:lnTo>
                  <a:pt x="13254" y="926"/>
                </a:lnTo>
                <a:lnTo>
                  <a:pt x="13252" y="915"/>
                </a:lnTo>
                <a:lnTo>
                  <a:pt x="13248" y="904"/>
                </a:lnTo>
                <a:lnTo>
                  <a:pt x="13241" y="895"/>
                </a:lnTo>
                <a:lnTo>
                  <a:pt x="13234" y="884"/>
                </a:lnTo>
                <a:lnTo>
                  <a:pt x="13224" y="874"/>
                </a:lnTo>
                <a:lnTo>
                  <a:pt x="13211" y="867"/>
                </a:lnTo>
                <a:lnTo>
                  <a:pt x="13197" y="859"/>
                </a:lnTo>
                <a:lnTo>
                  <a:pt x="13179" y="854"/>
                </a:lnTo>
                <a:lnTo>
                  <a:pt x="13158" y="849"/>
                </a:lnTo>
                <a:lnTo>
                  <a:pt x="13133" y="848"/>
                </a:lnTo>
                <a:lnTo>
                  <a:pt x="12886" y="848"/>
                </a:lnTo>
                <a:lnTo>
                  <a:pt x="12888" y="1524"/>
                </a:lnTo>
                <a:lnTo>
                  <a:pt x="12889" y="1552"/>
                </a:lnTo>
                <a:lnTo>
                  <a:pt x="12892" y="1577"/>
                </a:lnTo>
                <a:lnTo>
                  <a:pt x="12903" y="1606"/>
                </a:lnTo>
                <a:lnTo>
                  <a:pt x="12911" y="1618"/>
                </a:lnTo>
                <a:lnTo>
                  <a:pt x="12918" y="1627"/>
                </a:lnTo>
                <a:lnTo>
                  <a:pt x="12926" y="1636"/>
                </a:lnTo>
                <a:lnTo>
                  <a:pt x="12934" y="1644"/>
                </a:lnTo>
                <a:lnTo>
                  <a:pt x="12952" y="1655"/>
                </a:lnTo>
                <a:lnTo>
                  <a:pt x="12968" y="1661"/>
                </a:lnTo>
                <a:lnTo>
                  <a:pt x="12982" y="1664"/>
                </a:lnTo>
                <a:lnTo>
                  <a:pt x="12995" y="1665"/>
                </a:lnTo>
                <a:lnTo>
                  <a:pt x="12995" y="1725"/>
                </a:lnTo>
                <a:lnTo>
                  <a:pt x="12456" y="1725"/>
                </a:lnTo>
                <a:lnTo>
                  <a:pt x="12456" y="1665"/>
                </a:lnTo>
                <a:lnTo>
                  <a:pt x="12469" y="1664"/>
                </a:lnTo>
                <a:lnTo>
                  <a:pt x="12482" y="1661"/>
                </a:lnTo>
                <a:lnTo>
                  <a:pt x="12498" y="1655"/>
                </a:lnTo>
                <a:lnTo>
                  <a:pt x="12515" y="1644"/>
                </a:lnTo>
                <a:lnTo>
                  <a:pt x="12532" y="1627"/>
                </a:lnTo>
                <a:lnTo>
                  <a:pt x="12546" y="1606"/>
                </a:lnTo>
                <a:lnTo>
                  <a:pt x="12553" y="1592"/>
                </a:lnTo>
                <a:lnTo>
                  <a:pt x="12557" y="1577"/>
                </a:lnTo>
                <a:lnTo>
                  <a:pt x="12560" y="1552"/>
                </a:lnTo>
                <a:lnTo>
                  <a:pt x="12563" y="1524"/>
                </a:lnTo>
                <a:lnTo>
                  <a:pt x="12563" y="855"/>
                </a:lnTo>
                <a:lnTo>
                  <a:pt x="12563" y="186"/>
                </a:lnTo>
                <a:lnTo>
                  <a:pt x="12561" y="171"/>
                </a:lnTo>
                <a:lnTo>
                  <a:pt x="12559" y="158"/>
                </a:lnTo>
                <a:lnTo>
                  <a:pt x="12550" y="134"/>
                </a:lnTo>
                <a:lnTo>
                  <a:pt x="12544" y="123"/>
                </a:lnTo>
                <a:lnTo>
                  <a:pt x="12538" y="114"/>
                </a:lnTo>
                <a:lnTo>
                  <a:pt x="12523" y="100"/>
                </a:lnTo>
                <a:lnTo>
                  <a:pt x="12509" y="90"/>
                </a:lnTo>
                <a:lnTo>
                  <a:pt x="12496" y="82"/>
                </a:lnTo>
                <a:lnTo>
                  <a:pt x="12484" y="77"/>
                </a:lnTo>
                <a:lnTo>
                  <a:pt x="12484"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nd Chart ">
  <p:cSld name="Content and Chart ">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479425" y="1628775"/>
            <a:ext cx="5328535" cy="864095"/>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3"/>
          <p:cNvSpPr txBox="1">
            <a:spLocks noGrp="1"/>
          </p:cNvSpPr>
          <p:nvPr>
            <p:ph type="body" idx="1"/>
          </p:nvPr>
        </p:nvSpPr>
        <p:spPr>
          <a:xfrm>
            <a:off x="479425" y="2996940"/>
            <a:ext cx="5328535" cy="316891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dk1"/>
              </a:buClr>
              <a:buSzPts val="1800"/>
              <a:buChar char="•"/>
              <a:defRPr/>
            </a:lvl1pPr>
            <a:lvl2pPr marL="914400" lvl="1" indent="-342900" algn="l">
              <a:lnSpc>
                <a:spcPct val="120000"/>
              </a:lnSpc>
              <a:spcBef>
                <a:spcPts val="0"/>
              </a:spcBef>
              <a:spcAft>
                <a:spcPts val="0"/>
              </a:spcAft>
              <a:buClr>
                <a:schemeClr val="dk1"/>
              </a:buClr>
              <a:buSzPts val="1800"/>
              <a:buChar char="•"/>
              <a:defRPr/>
            </a:lvl2pPr>
            <a:lvl3pPr marL="1371600" lvl="2" indent="-342900" algn="l">
              <a:lnSpc>
                <a:spcPct val="120000"/>
              </a:lnSpc>
              <a:spcBef>
                <a:spcPts val="0"/>
              </a:spcBef>
              <a:spcAft>
                <a:spcPts val="0"/>
              </a:spcAft>
              <a:buClr>
                <a:schemeClr val="dk1"/>
              </a:buClr>
              <a:buSzPts val="1800"/>
              <a:buChar char="•"/>
              <a:defRPr/>
            </a:lvl3pPr>
            <a:lvl4pPr marL="1828800" lvl="3" indent="-342900" algn="l">
              <a:lnSpc>
                <a:spcPct val="120000"/>
              </a:lnSpc>
              <a:spcBef>
                <a:spcPts val="0"/>
              </a:spcBef>
              <a:spcAft>
                <a:spcPts val="0"/>
              </a:spcAft>
              <a:buClr>
                <a:schemeClr val="dk1"/>
              </a:buClr>
              <a:buSzPts val="1800"/>
              <a:buChar char="•"/>
              <a:defRPr/>
            </a:lvl4pPr>
            <a:lvl5pPr marL="2286000" lvl="4" indent="-342900" algn="l">
              <a:lnSpc>
                <a:spcPct val="120000"/>
              </a:lnSpc>
              <a:spcBef>
                <a:spcPts val="0"/>
              </a:spcBef>
              <a:spcAft>
                <a:spcPts val="0"/>
              </a:spcAft>
              <a:buClr>
                <a:schemeClr val="dk1"/>
              </a:buClr>
              <a:buSzPts val="1800"/>
              <a:buChar char="•"/>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106" name="Google Shape;106;p13"/>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3A541C99-E4D8-4EDC-A78A-4129223DA2C0}" type="datetime1">
              <a:rPr lang="fi-FI" smtClean="0"/>
              <a:t>22.6.2022</a:t>
            </a:fld>
            <a:endParaRPr/>
          </a:p>
        </p:txBody>
      </p:sp>
      <p:sp>
        <p:nvSpPr>
          <p:cNvPr id="107" name="Google Shape;107;p13"/>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108" name="Google Shape;108;p13"/>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13"/>
          <p:cNvSpPr>
            <a:spLocks noGrp="1"/>
          </p:cNvSpPr>
          <p:nvPr>
            <p:ph type="chart" idx="2"/>
          </p:nvPr>
        </p:nvSpPr>
        <p:spPr>
          <a:xfrm>
            <a:off x="5951538" y="1052513"/>
            <a:ext cx="5761037" cy="4176712"/>
          </a:xfrm>
          <a:prstGeom prst="rect">
            <a:avLst/>
          </a:prstGeom>
          <a:no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2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2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2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R="0" lvl="5" algn="l" rtl="0">
              <a:lnSpc>
                <a:spcPct val="12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R="0" lvl="6" algn="l" rtl="0">
              <a:lnSpc>
                <a:spcPct val="12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R="0" lvl="7" algn="l" rtl="0">
              <a:lnSpc>
                <a:spcPct val="12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R="0" lvl="8" algn="l" rtl="0">
              <a:lnSpc>
                <a:spcPct val="12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
        <p:nvSpPr>
          <p:cNvPr id="110" name="Google Shape;110;p13"/>
          <p:cNvSpPr txBox="1">
            <a:spLocks noGrp="1"/>
          </p:cNvSpPr>
          <p:nvPr>
            <p:ph type="body" idx="3"/>
          </p:nvPr>
        </p:nvSpPr>
        <p:spPr>
          <a:xfrm>
            <a:off x="5951980" y="5373270"/>
            <a:ext cx="5760595" cy="79258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800"/>
              <a:buNone/>
              <a:defRPr sz="800" b="0" cap="none">
                <a:solidFill>
                  <a:schemeClr val="dk2"/>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Long Content Nega">
  <p:cSld name="Title and Long Content Nega">
    <p:bg>
      <p:bgPr>
        <a:solidFill>
          <a:schemeClr val="dk1"/>
        </a:solidFill>
        <a:effectLst/>
      </p:bgPr>
    </p:bg>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479425" y="1052670"/>
            <a:ext cx="11233150" cy="86409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2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479425" y="2420860"/>
            <a:ext cx="11233150" cy="374499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lt1"/>
              </a:buClr>
              <a:buSzPts val="1800"/>
              <a:buChar char="•"/>
              <a:defRPr>
                <a:solidFill>
                  <a:schemeClr val="lt1"/>
                </a:solidFill>
              </a:defRPr>
            </a:lvl1pPr>
            <a:lvl2pPr marL="914400" lvl="1" indent="-342900" algn="l">
              <a:lnSpc>
                <a:spcPct val="120000"/>
              </a:lnSpc>
              <a:spcBef>
                <a:spcPts val="0"/>
              </a:spcBef>
              <a:spcAft>
                <a:spcPts val="0"/>
              </a:spcAft>
              <a:buClr>
                <a:schemeClr val="lt1"/>
              </a:buClr>
              <a:buSzPts val="1800"/>
              <a:buChar char="•"/>
              <a:defRPr>
                <a:solidFill>
                  <a:schemeClr val="lt1"/>
                </a:solidFill>
              </a:defRPr>
            </a:lvl2pPr>
            <a:lvl3pPr marL="1371600" lvl="2" indent="-330200" algn="l">
              <a:lnSpc>
                <a:spcPct val="120000"/>
              </a:lnSpc>
              <a:spcBef>
                <a:spcPts val="0"/>
              </a:spcBef>
              <a:spcAft>
                <a:spcPts val="0"/>
              </a:spcAft>
              <a:buClr>
                <a:schemeClr val="lt1"/>
              </a:buClr>
              <a:buSzPts val="1600"/>
              <a:buChar char="•"/>
              <a:defRPr>
                <a:solidFill>
                  <a:schemeClr val="lt1"/>
                </a:solidFill>
              </a:defRPr>
            </a:lvl3pPr>
            <a:lvl4pPr marL="1828800" lvl="3" indent="-317500" algn="l">
              <a:lnSpc>
                <a:spcPct val="120000"/>
              </a:lnSpc>
              <a:spcBef>
                <a:spcPts val="0"/>
              </a:spcBef>
              <a:spcAft>
                <a:spcPts val="0"/>
              </a:spcAft>
              <a:buClr>
                <a:schemeClr val="lt1"/>
              </a:buClr>
              <a:buSzPts val="1400"/>
              <a:buChar char="•"/>
              <a:defRPr>
                <a:solidFill>
                  <a:schemeClr val="lt1"/>
                </a:solidFill>
              </a:defRPr>
            </a:lvl4pPr>
            <a:lvl5pPr marL="2286000" lvl="4" indent="-304800" algn="l">
              <a:lnSpc>
                <a:spcPct val="120000"/>
              </a:lnSpc>
              <a:spcBef>
                <a:spcPts val="0"/>
              </a:spcBef>
              <a:spcAft>
                <a:spcPts val="0"/>
              </a:spcAft>
              <a:buClr>
                <a:schemeClr val="lt1"/>
              </a:buClr>
              <a:buSzPts val="1200"/>
              <a:buChar char="•"/>
              <a:defRPr>
                <a:solidFill>
                  <a:schemeClr val="lt1"/>
                </a:solidFill>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123" name="Google Shape;123;p15"/>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DFFCD64-E34F-422F-BBEB-B79F2A37AE9C}" type="datetime1">
              <a:rPr lang="fi-FI" smtClean="0"/>
              <a:t>22.6.2022</a:t>
            </a:fld>
            <a:endParaRPr/>
          </a:p>
        </p:txBody>
      </p:sp>
      <p:sp>
        <p:nvSpPr>
          <p:cNvPr id="124" name="Google Shape;124;p15"/>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125" name="Google Shape;125;p15"/>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solidFill>
                  <a:schemeClr val="lt1"/>
                </a:solidFill>
                <a:latin typeface="Arial"/>
                <a:ea typeface="Arial"/>
                <a:cs typeface="Arial"/>
                <a:sym typeface="Arial"/>
              </a:defRPr>
            </a:lvl1pPr>
            <a:lvl2pPr marL="0" lvl="1" indent="0" algn="l">
              <a:spcBef>
                <a:spcPts val="0"/>
              </a:spcBef>
              <a:buNone/>
              <a:defRPr sz="800" b="1" cap="none">
                <a:solidFill>
                  <a:schemeClr val="lt1"/>
                </a:solidFill>
                <a:latin typeface="Arial"/>
                <a:ea typeface="Arial"/>
                <a:cs typeface="Arial"/>
                <a:sym typeface="Arial"/>
              </a:defRPr>
            </a:lvl2pPr>
            <a:lvl3pPr marL="0" lvl="2" indent="0" algn="l">
              <a:spcBef>
                <a:spcPts val="0"/>
              </a:spcBef>
              <a:buNone/>
              <a:defRPr sz="800" b="1" cap="none">
                <a:solidFill>
                  <a:schemeClr val="lt1"/>
                </a:solidFill>
                <a:latin typeface="Arial"/>
                <a:ea typeface="Arial"/>
                <a:cs typeface="Arial"/>
                <a:sym typeface="Arial"/>
              </a:defRPr>
            </a:lvl3pPr>
            <a:lvl4pPr marL="0" lvl="3" indent="0" algn="l">
              <a:spcBef>
                <a:spcPts val="0"/>
              </a:spcBef>
              <a:buNone/>
              <a:defRPr sz="800" b="1" cap="none">
                <a:solidFill>
                  <a:schemeClr val="lt1"/>
                </a:solidFill>
                <a:latin typeface="Arial"/>
                <a:ea typeface="Arial"/>
                <a:cs typeface="Arial"/>
                <a:sym typeface="Arial"/>
              </a:defRPr>
            </a:lvl4pPr>
            <a:lvl5pPr marL="0" lvl="4" indent="0" algn="l">
              <a:spcBef>
                <a:spcPts val="0"/>
              </a:spcBef>
              <a:buNone/>
              <a:defRPr sz="800" b="1" cap="none">
                <a:solidFill>
                  <a:schemeClr val="lt1"/>
                </a:solidFill>
                <a:latin typeface="Arial"/>
                <a:ea typeface="Arial"/>
                <a:cs typeface="Arial"/>
                <a:sym typeface="Arial"/>
              </a:defRPr>
            </a:lvl5pPr>
            <a:lvl6pPr marL="0" lvl="5" indent="0" algn="l">
              <a:spcBef>
                <a:spcPts val="0"/>
              </a:spcBef>
              <a:buNone/>
              <a:defRPr sz="800" b="1" cap="none">
                <a:solidFill>
                  <a:schemeClr val="lt1"/>
                </a:solidFill>
                <a:latin typeface="Arial"/>
                <a:ea typeface="Arial"/>
                <a:cs typeface="Arial"/>
                <a:sym typeface="Arial"/>
              </a:defRPr>
            </a:lvl6pPr>
            <a:lvl7pPr marL="0" lvl="6" indent="0" algn="l">
              <a:spcBef>
                <a:spcPts val="0"/>
              </a:spcBef>
              <a:buNone/>
              <a:defRPr sz="800" b="1" cap="none">
                <a:solidFill>
                  <a:schemeClr val="lt1"/>
                </a:solidFill>
                <a:latin typeface="Arial"/>
                <a:ea typeface="Arial"/>
                <a:cs typeface="Arial"/>
                <a:sym typeface="Arial"/>
              </a:defRPr>
            </a:lvl7pPr>
            <a:lvl8pPr marL="0" lvl="7" indent="0" algn="l">
              <a:spcBef>
                <a:spcPts val="0"/>
              </a:spcBef>
              <a:buNone/>
              <a:defRPr sz="800" b="1" cap="none">
                <a:solidFill>
                  <a:schemeClr val="lt1"/>
                </a:solidFill>
                <a:latin typeface="Arial"/>
                <a:ea typeface="Arial"/>
                <a:cs typeface="Arial"/>
                <a:sym typeface="Arial"/>
              </a:defRPr>
            </a:lvl8pPr>
            <a:lvl9pPr marL="0" lvl="8" indent="0" algn="l">
              <a:spcBef>
                <a:spcPts val="0"/>
              </a:spcBef>
              <a:buNone/>
              <a:defRPr sz="800" b="1"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p15"/>
          <p:cNvSpPr/>
          <p:nvPr/>
        </p:nvSpPr>
        <p:spPr>
          <a:xfrm>
            <a:off x="479425" y="260350"/>
            <a:ext cx="3166640" cy="252000"/>
          </a:xfrm>
          <a:custGeom>
            <a:avLst/>
            <a:gdLst/>
            <a:ahLst/>
            <a:cxnLst/>
            <a:rect l="l" t="t" r="r" b="b"/>
            <a:pathLst>
              <a:path w="21982" h="1753" extrusionOk="0">
                <a:moveTo>
                  <a:pt x="10155" y="1108"/>
                </a:moveTo>
                <a:lnTo>
                  <a:pt x="10156" y="1086"/>
                </a:lnTo>
                <a:lnTo>
                  <a:pt x="10158" y="1065"/>
                </a:lnTo>
                <a:lnTo>
                  <a:pt x="10163" y="1044"/>
                </a:lnTo>
                <a:lnTo>
                  <a:pt x="10170" y="1024"/>
                </a:lnTo>
                <a:lnTo>
                  <a:pt x="10180" y="1003"/>
                </a:lnTo>
                <a:lnTo>
                  <a:pt x="10190" y="983"/>
                </a:lnTo>
                <a:lnTo>
                  <a:pt x="10203" y="966"/>
                </a:lnTo>
                <a:lnTo>
                  <a:pt x="10217" y="949"/>
                </a:lnTo>
                <a:lnTo>
                  <a:pt x="10235" y="933"/>
                </a:lnTo>
                <a:lnTo>
                  <a:pt x="10253" y="919"/>
                </a:lnTo>
                <a:lnTo>
                  <a:pt x="10274" y="907"/>
                </a:lnTo>
                <a:lnTo>
                  <a:pt x="10296" y="896"/>
                </a:lnTo>
                <a:lnTo>
                  <a:pt x="10320" y="887"/>
                </a:lnTo>
                <a:lnTo>
                  <a:pt x="10347" y="881"/>
                </a:lnTo>
                <a:lnTo>
                  <a:pt x="10375" y="877"/>
                </a:lnTo>
                <a:lnTo>
                  <a:pt x="10405" y="875"/>
                </a:lnTo>
                <a:lnTo>
                  <a:pt x="10440" y="877"/>
                </a:lnTo>
                <a:lnTo>
                  <a:pt x="10471" y="883"/>
                </a:lnTo>
                <a:lnTo>
                  <a:pt x="10502" y="890"/>
                </a:lnTo>
                <a:lnTo>
                  <a:pt x="10529" y="901"/>
                </a:lnTo>
                <a:lnTo>
                  <a:pt x="10555" y="915"/>
                </a:lnTo>
                <a:lnTo>
                  <a:pt x="10577" y="933"/>
                </a:lnTo>
                <a:lnTo>
                  <a:pt x="10598" y="951"/>
                </a:lnTo>
                <a:lnTo>
                  <a:pt x="10616" y="973"/>
                </a:lnTo>
                <a:lnTo>
                  <a:pt x="10632" y="995"/>
                </a:lnTo>
                <a:lnTo>
                  <a:pt x="10647" y="1020"/>
                </a:lnTo>
                <a:lnTo>
                  <a:pt x="10659" y="1046"/>
                </a:lnTo>
                <a:lnTo>
                  <a:pt x="10669" y="1074"/>
                </a:lnTo>
                <a:lnTo>
                  <a:pt x="10677" y="1104"/>
                </a:lnTo>
                <a:lnTo>
                  <a:pt x="10682" y="1134"/>
                </a:lnTo>
                <a:lnTo>
                  <a:pt x="10685" y="1164"/>
                </a:lnTo>
                <a:lnTo>
                  <a:pt x="10686" y="1196"/>
                </a:lnTo>
                <a:lnTo>
                  <a:pt x="10684" y="1235"/>
                </a:lnTo>
                <a:lnTo>
                  <a:pt x="10680" y="1271"/>
                </a:lnTo>
                <a:lnTo>
                  <a:pt x="10671" y="1305"/>
                </a:lnTo>
                <a:lnTo>
                  <a:pt x="10660" y="1336"/>
                </a:lnTo>
                <a:lnTo>
                  <a:pt x="10647" y="1366"/>
                </a:lnTo>
                <a:lnTo>
                  <a:pt x="10631" y="1392"/>
                </a:lnTo>
                <a:lnTo>
                  <a:pt x="10614" y="1415"/>
                </a:lnTo>
                <a:lnTo>
                  <a:pt x="10593" y="1437"/>
                </a:lnTo>
                <a:lnTo>
                  <a:pt x="10572" y="1456"/>
                </a:lnTo>
                <a:lnTo>
                  <a:pt x="10560" y="1465"/>
                </a:lnTo>
                <a:lnTo>
                  <a:pt x="10548" y="1473"/>
                </a:lnTo>
                <a:lnTo>
                  <a:pt x="10522" y="1487"/>
                </a:lnTo>
                <a:lnTo>
                  <a:pt x="10496" y="1499"/>
                </a:lnTo>
                <a:lnTo>
                  <a:pt x="10468" y="1507"/>
                </a:lnTo>
                <a:lnTo>
                  <a:pt x="10440" y="1514"/>
                </a:lnTo>
                <a:lnTo>
                  <a:pt x="10411" y="1518"/>
                </a:lnTo>
                <a:lnTo>
                  <a:pt x="10381" y="1519"/>
                </a:lnTo>
                <a:lnTo>
                  <a:pt x="10329" y="1516"/>
                </a:lnTo>
                <a:lnTo>
                  <a:pt x="10302" y="1511"/>
                </a:lnTo>
                <a:lnTo>
                  <a:pt x="10276" y="1504"/>
                </a:lnTo>
                <a:lnTo>
                  <a:pt x="10250" y="1495"/>
                </a:lnTo>
                <a:lnTo>
                  <a:pt x="10224" y="1486"/>
                </a:lnTo>
                <a:lnTo>
                  <a:pt x="10198" y="1474"/>
                </a:lnTo>
                <a:lnTo>
                  <a:pt x="10174" y="1460"/>
                </a:lnTo>
                <a:lnTo>
                  <a:pt x="10305" y="1348"/>
                </a:lnTo>
                <a:lnTo>
                  <a:pt x="10403" y="1477"/>
                </a:lnTo>
                <a:lnTo>
                  <a:pt x="10426" y="1468"/>
                </a:lnTo>
                <a:lnTo>
                  <a:pt x="10437" y="1462"/>
                </a:lnTo>
                <a:lnTo>
                  <a:pt x="10448" y="1455"/>
                </a:lnTo>
                <a:lnTo>
                  <a:pt x="10467" y="1438"/>
                </a:lnTo>
                <a:lnTo>
                  <a:pt x="10483" y="1417"/>
                </a:lnTo>
                <a:lnTo>
                  <a:pt x="10497" y="1393"/>
                </a:lnTo>
                <a:lnTo>
                  <a:pt x="10509" y="1362"/>
                </a:lnTo>
                <a:lnTo>
                  <a:pt x="10517" y="1328"/>
                </a:lnTo>
                <a:lnTo>
                  <a:pt x="10521" y="1288"/>
                </a:lnTo>
                <a:lnTo>
                  <a:pt x="10491" y="1304"/>
                </a:lnTo>
                <a:lnTo>
                  <a:pt x="10458" y="1316"/>
                </a:lnTo>
                <a:lnTo>
                  <a:pt x="10423" y="1322"/>
                </a:lnTo>
                <a:lnTo>
                  <a:pt x="10385" y="1325"/>
                </a:lnTo>
                <a:lnTo>
                  <a:pt x="10358" y="1323"/>
                </a:lnTo>
                <a:lnTo>
                  <a:pt x="10332" y="1320"/>
                </a:lnTo>
                <a:lnTo>
                  <a:pt x="10308" y="1315"/>
                </a:lnTo>
                <a:lnTo>
                  <a:pt x="10285" y="1306"/>
                </a:lnTo>
                <a:lnTo>
                  <a:pt x="10265" y="1296"/>
                </a:lnTo>
                <a:lnTo>
                  <a:pt x="10245" y="1285"/>
                </a:lnTo>
                <a:lnTo>
                  <a:pt x="10228" y="1272"/>
                </a:lnTo>
                <a:lnTo>
                  <a:pt x="10213" y="1257"/>
                </a:lnTo>
                <a:lnTo>
                  <a:pt x="10199" y="1241"/>
                </a:lnTo>
                <a:lnTo>
                  <a:pt x="10187" y="1225"/>
                </a:lnTo>
                <a:lnTo>
                  <a:pt x="10177" y="1206"/>
                </a:lnTo>
                <a:lnTo>
                  <a:pt x="10169" y="1188"/>
                </a:lnTo>
                <a:lnTo>
                  <a:pt x="10162" y="1169"/>
                </a:lnTo>
                <a:lnTo>
                  <a:pt x="10158" y="1148"/>
                </a:lnTo>
                <a:lnTo>
                  <a:pt x="10156" y="1129"/>
                </a:lnTo>
                <a:lnTo>
                  <a:pt x="10155" y="1108"/>
                </a:lnTo>
                <a:close/>
                <a:moveTo>
                  <a:pt x="10402" y="923"/>
                </a:moveTo>
                <a:lnTo>
                  <a:pt x="10385" y="925"/>
                </a:lnTo>
                <a:lnTo>
                  <a:pt x="10377" y="928"/>
                </a:lnTo>
                <a:lnTo>
                  <a:pt x="10369" y="932"/>
                </a:lnTo>
                <a:lnTo>
                  <a:pt x="10355" y="945"/>
                </a:lnTo>
                <a:lnTo>
                  <a:pt x="10342" y="962"/>
                </a:lnTo>
                <a:lnTo>
                  <a:pt x="10330" y="985"/>
                </a:lnTo>
                <a:lnTo>
                  <a:pt x="10322" y="1013"/>
                </a:lnTo>
                <a:lnTo>
                  <a:pt x="10317" y="1046"/>
                </a:lnTo>
                <a:lnTo>
                  <a:pt x="10315" y="1085"/>
                </a:lnTo>
                <a:lnTo>
                  <a:pt x="10317" y="1130"/>
                </a:lnTo>
                <a:lnTo>
                  <a:pt x="10320" y="1149"/>
                </a:lnTo>
                <a:lnTo>
                  <a:pt x="10323" y="1167"/>
                </a:lnTo>
                <a:lnTo>
                  <a:pt x="10334" y="1199"/>
                </a:lnTo>
                <a:lnTo>
                  <a:pt x="10347" y="1224"/>
                </a:lnTo>
                <a:lnTo>
                  <a:pt x="10355" y="1235"/>
                </a:lnTo>
                <a:lnTo>
                  <a:pt x="10363" y="1244"/>
                </a:lnTo>
                <a:lnTo>
                  <a:pt x="10381" y="1257"/>
                </a:lnTo>
                <a:lnTo>
                  <a:pt x="10400" y="1266"/>
                </a:lnTo>
                <a:lnTo>
                  <a:pt x="10419" y="1269"/>
                </a:lnTo>
                <a:lnTo>
                  <a:pt x="10437" y="1267"/>
                </a:lnTo>
                <a:lnTo>
                  <a:pt x="10453" y="1261"/>
                </a:lnTo>
                <a:lnTo>
                  <a:pt x="10469" y="1250"/>
                </a:lnTo>
                <a:lnTo>
                  <a:pt x="10484" y="1233"/>
                </a:lnTo>
                <a:lnTo>
                  <a:pt x="10497" y="1212"/>
                </a:lnTo>
                <a:lnTo>
                  <a:pt x="10503" y="1200"/>
                </a:lnTo>
                <a:lnTo>
                  <a:pt x="10507" y="1186"/>
                </a:lnTo>
                <a:lnTo>
                  <a:pt x="10511" y="1171"/>
                </a:lnTo>
                <a:lnTo>
                  <a:pt x="10513" y="1153"/>
                </a:lnTo>
                <a:lnTo>
                  <a:pt x="10516" y="1116"/>
                </a:lnTo>
                <a:lnTo>
                  <a:pt x="10513" y="1074"/>
                </a:lnTo>
                <a:lnTo>
                  <a:pt x="10506" y="1037"/>
                </a:lnTo>
                <a:lnTo>
                  <a:pt x="10501" y="1019"/>
                </a:lnTo>
                <a:lnTo>
                  <a:pt x="10495" y="1004"/>
                </a:lnTo>
                <a:lnTo>
                  <a:pt x="10480" y="976"/>
                </a:lnTo>
                <a:lnTo>
                  <a:pt x="10471" y="964"/>
                </a:lnTo>
                <a:lnTo>
                  <a:pt x="10463" y="953"/>
                </a:lnTo>
                <a:lnTo>
                  <a:pt x="10443" y="936"/>
                </a:lnTo>
                <a:lnTo>
                  <a:pt x="10423" y="926"/>
                </a:lnTo>
                <a:lnTo>
                  <a:pt x="10402" y="923"/>
                </a:lnTo>
                <a:close/>
                <a:moveTo>
                  <a:pt x="9692" y="968"/>
                </a:moveTo>
                <a:lnTo>
                  <a:pt x="9986" y="875"/>
                </a:lnTo>
                <a:lnTo>
                  <a:pt x="9986" y="1427"/>
                </a:lnTo>
                <a:lnTo>
                  <a:pt x="10082" y="1508"/>
                </a:lnTo>
                <a:lnTo>
                  <a:pt x="9731" y="1508"/>
                </a:lnTo>
                <a:lnTo>
                  <a:pt x="9827" y="1427"/>
                </a:lnTo>
                <a:lnTo>
                  <a:pt x="9827" y="1033"/>
                </a:lnTo>
                <a:lnTo>
                  <a:pt x="9692" y="968"/>
                </a:lnTo>
                <a:close/>
                <a:moveTo>
                  <a:pt x="10742" y="968"/>
                </a:moveTo>
                <a:lnTo>
                  <a:pt x="11037" y="875"/>
                </a:lnTo>
                <a:lnTo>
                  <a:pt x="11037" y="1427"/>
                </a:lnTo>
                <a:lnTo>
                  <a:pt x="11132" y="1508"/>
                </a:lnTo>
                <a:lnTo>
                  <a:pt x="10781" y="1508"/>
                </a:lnTo>
                <a:lnTo>
                  <a:pt x="10878" y="1427"/>
                </a:lnTo>
                <a:lnTo>
                  <a:pt x="10878" y="1033"/>
                </a:lnTo>
                <a:lnTo>
                  <a:pt x="10742" y="968"/>
                </a:lnTo>
                <a:close/>
                <a:moveTo>
                  <a:pt x="11444" y="1508"/>
                </a:moveTo>
                <a:lnTo>
                  <a:pt x="11216" y="1508"/>
                </a:lnTo>
                <a:lnTo>
                  <a:pt x="11564" y="1015"/>
                </a:lnTo>
                <a:lnTo>
                  <a:pt x="11276" y="1015"/>
                </a:lnTo>
                <a:lnTo>
                  <a:pt x="11168" y="1105"/>
                </a:lnTo>
                <a:lnTo>
                  <a:pt x="11199" y="888"/>
                </a:lnTo>
                <a:lnTo>
                  <a:pt x="11680" y="888"/>
                </a:lnTo>
                <a:lnTo>
                  <a:pt x="11444" y="1508"/>
                </a:lnTo>
                <a:close/>
                <a:moveTo>
                  <a:pt x="10317" y="607"/>
                </a:moveTo>
                <a:lnTo>
                  <a:pt x="10416" y="607"/>
                </a:lnTo>
                <a:lnTo>
                  <a:pt x="10503" y="541"/>
                </a:lnTo>
                <a:lnTo>
                  <a:pt x="10504" y="635"/>
                </a:lnTo>
                <a:lnTo>
                  <a:pt x="10190" y="635"/>
                </a:lnTo>
                <a:lnTo>
                  <a:pt x="10227" y="579"/>
                </a:lnTo>
                <a:lnTo>
                  <a:pt x="10227" y="301"/>
                </a:lnTo>
                <a:lnTo>
                  <a:pt x="10190" y="255"/>
                </a:lnTo>
                <a:lnTo>
                  <a:pt x="10409" y="244"/>
                </a:lnTo>
                <a:lnTo>
                  <a:pt x="10485" y="235"/>
                </a:lnTo>
                <a:lnTo>
                  <a:pt x="10497" y="336"/>
                </a:lnTo>
                <a:lnTo>
                  <a:pt x="10482" y="336"/>
                </a:lnTo>
                <a:lnTo>
                  <a:pt x="10409" y="273"/>
                </a:lnTo>
                <a:lnTo>
                  <a:pt x="10317" y="273"/>
                </a:lnTo>
                <a:lnTo>
                  <a:pt x="10317" y="421"/>
                </a:lnTo>
                <a:lnTo>
                  <a:pt x="10385" y="421"/>
                </a:lnTo>
                <a:lnTo>
                  <a:pt x="10418" y="374"/>
                </a:lnTo>
                <a:lnTo>
                  <a:pt x="10431" y="495"/>
                </a:lnTo>
                <a:lnTo>
                  <a:pt x="10385" y="449"/>
                </a:lnTo>
                <a:lnTo>
                  <a:pt x="10317" y="449"/>
                </a:lnTo>
                <a:lnTo>
                  <a:pt x="10317" y="607"/>
                </a:lnTo>
                <a:close/>
                <a:moveTo>
                  <a:pt x="10749" y="437"/>
                </a:moveTo>
                <a:lnTo>
                  <a:pt x="10720" y="404"/>
                </a:lnTo>
                <a:lnTo>
                  <a:pt x="10702" y="380"/>
                </a:lnTo>
                <a:lnTo>
                  <a:pt x="10680" y="378"/>
                </a:lnTo>
                <a:lnTo>
                  <a:pt x="10663" y="380"/>
                </a:lnTo>
                <a:lnTo>
                  <a:pt x="10650" y="385"/>
                </a:lnTo>
                <a:lnTo>
                  <a:pt x="10643" y="394"/>
                </a:lnTo>
                <a:lnTo>
                  <a:pt x="10641" y="399"/>
                </a:lnTo>
                <a:lnTo>
                  <a:pt x="10640" y="404"/>
                </a:lnTo>
                <a:lnTo>
                  <a:pt x="10642" y="415"/>
                </a:lnTo>
                <a:lnTo>
                  <a:pt x="10645" y="424"/>
                </a:lnTo>
                <a:lnTo>
                  <a:pt x="10651" y="432"/>
                </a:lnTo>
                <a:lnTo>
                  <a:pt x="10658" y="439"/>
                </a:lnTo>
                <a:lnTo>
                  <a:pt x="10678" y="452"/>
                </a:lnTo>
                <a:lnTo>
                  <a:pt x="10703" y="465"/>
                </a:lnTo>
                <a:lnTo>
                  <a:pt x="10734" y="480"/>
                </a:lnTo>
                <a:lnTo>
                  <a:pt x="10748" y="490"/>
                </a:lnTo>
                <a:lnTo>
                  <a:pt x="10761" y="500"/>
                </a:lnTo>
                <a:lnTo>
                  <a:pt x="10772" y="512"/>
                </a:lnTo>
                <a:lnTo>
                  <a:pt x="10780" y="526"/>
                </a:lnTo>
                <a:lnTo>
                  <a:pt x="10787" y="541"/>
                </a:lnTo>
                <a:lnTo>
                  <a:pt x="10789" y="558"/>
                </a:lnTo>
                <a:lnTo>
                  <a:pt x="10786" y="578"/>
                </a:lnTo>
                <a:lnTo>
                  <a:pt x="10784" y="586"/>
                </a:lnTo>
                <a:lnTo>
                  <a:pt x="10779" y="595"/>
                </a:lnTo>
                <a:lnTo>
                  <a:pt x="10769" y="609"/>
                </a:lnTo>
                <a:lnTo>
                  <a:pt x="10753" y="621"/>
                </a:lnTo>
                <a:lnTo>
                  <a:pt x="10735" y="630"/>
                </a:lnTo>
                <a:lnTo>
                  <a:pt x="10713" y="636"/>
                </a:lnTo>
                <a:lnTo>
                  <a:pt x="10690" y="640"/>
                </a:lnTo>
                <a:lnTo>
                  <a:pt x="10665" y="641"/>
                </a:lnTo>
                <a:lnTo>
                  <a:pt x="10636" y="640"/>
                </a:lnTo>
                <a:lnTo>
                  <a:pt x="10607" y="636"/>
                </a:lnTo>
                <a:lnTo>
                  <a:pt x="10584" y="630"/>
                </a:lnTo>
                <a:lnTo>
                  <a:pt x="10564" y="621"/>
                </a:lnTo>
                <a:lnTo>
                  <a:pt x="10580" y="547"/>
                </a:lnTo>
                <a:lnTo>
                  <a:pt x="10604" y="566"/>
                </a:lnTo>
                <a:lnTo>
                  <a:pt x="10618" y="584"/>
                </a:lnTo>
                <a:lnTo>
                  <a:pt x="10632" y="600"/>
                </a:lnTo>
                <a:lnTo>
                  <a:pt x="10654" y="616"/>
                </a:lnTo>
                <a:lnTo>
                  <a:pt x="10669" y="617"/>
                </a:lnTo>
                <a:lnTo>
                  <a:pt x="10691" y="616"/>
                </a:lnTo>
                <a:lnTo>
                  <a:pt x="10707" y="610"/>
                </a:lnTo>
                <a:lnTo>
                  <a:pt x="10712" y="606"/>
                </a:lnTo>
                <a:lnTo>
                  <a:pt x="10717" y="600"/>
                </a:lnTo>
                <a:lnTo>
                  <a:pt x="10719" y="594"/>
                </a:lnTo>
                <a:lnTo>
                  <a:pt x="10719" y="587"/>
                </a:lnTo>
                <a:lnTo>
                  <a:pt x="10718" y="578"/>
                </a:lnTo>
                <a:lnTo>
                  <a:pt x="10714" y="568"/>
                </a:lnTo>
                <a:lnTo>
                  <a:pt x="10708" y="560"/>
                </a:lnTo>
                <a:lnTo>
                  <a:pt x="10700" y="553"/>
                </a:lnTo>
                <a:lnTo>
                  <a:pt x="10680" y="540"/>
                </a:lnTo>
                <a:lnTo>
                  <a:pt x="10655" y="528"/>
                </a:lnTo>
                <a:lnTo>
                  <a:pt x="10624" y="513"/>
                </a:lnTo>
                <a:lnTo>
                  <a:pt x="10610" y="503"/>
                </a:lnTo>
                <a:lnTo>
                  <a:pt x="10597" y="493"/>
                </a:lnTo>
                <a:lnTo>
                  <a:pt x="10586" y="481"/>
                </a:lnTo>
                <a:lnTo>
                  <a:pt x="10577" y="467"/>
                </a:lnTo>
                <a:lnTo>
                  <a:pt x="10572" y="452"/>
                </a:lnTo>
                <a:lnTo>
                  <a:pt x="10571" y="434"/>
                </a:lnTo>
                <a:lnTo>
                  <a:pt x="10573" y="414"/>
                </a:lnTo>
                <a:lnTo>
                  <a:pt x="10575" y="406"/>
                </a:lnTo>
                <a:lnTo>
                  <a:pt x="10579" y="398"/>
                </a:lnTo>
                <a:lnTo>
                  <a:pt x="10589" y="384"/>
                </a:lnTo>
                <a:lnTo>
                  <a:pt x="10603" y="373"/>
                </a:lnTo>
                <a:lnTo>
                  <a:pt x="10619" y="364"/>
                </a:lnTo>
                <a:lnTo>
                  <a:pt x="10640" y="358"/>
                </a:lnTo>
                <a:lnTo>
                  <a:pt x="10663" y="355"/>
                </a:lnTo>
                <a:lnTo>
                  <a:pt x="10687" y="354"/>
                </a:lnTo>
                <a:lnTo>
                  <a:pt x="10677" y="322"/>
                </a:lnTo>
                <a:lnTo>
                  <a:pt x="10672" y="307"/>
                </a:lnTo>
                <a:lnTo>
                  <a:pt x="10671" y="293"/>
                </a:lnTo>
                <a:lnTo>
                  <a:pt x="10673" y="268"/>
                </a:lnTo>
                <a:lnTo>
                  <a:pt x="10682" y="245"/>
                </a:lnTo>
                <a:lnTo>
                  <a:pt x="10694" y="225"/>
                </a:lnTo>
                <a:lnTo>
                  <a:pt x="10702" y="216"/>
                </a:lnTo>
                <a:lnTo>
                  <a:pt x="10709" y="207"/>
                </a:lnTo>
                <a:lnTo>
                  <a:pt x="10729" y="193"/>
                </a:lnTo>
                <a:lnTo>
                  <a:pt x="10750" y="184"/>
                </a:lnTo>
                <a:lnTo>
                  <a:pt x="10761" y="179"/>
                </a:lnTo>
                <a:lnTo>
                  <a:pt x="10773" y="177"/>
                </a:lnTo>
                <a:lnTo>
                  <a:pt x="10798" y="175"/>
                </a:lnTo>
                <a:lnTo>
                  <a:pt x="10828" y="177"/>
                </a:lnTo>
                <a:lnTo>
                  <a:pt x="10855" y="186"/>
                </a:lnTo>
                <a:lnTo>
                  <a:pt x="10878" y="198"/>
                </a:lnTo>
                <a:lnTo>
                  <a:pt x="10896" y="213"/>
                </a:lnTo>
                <a:lnTo>
                  <a:pt x="10910" y="230"/>
                </a:lnTo>
                <a:lnTo>
                  <a:pt x="10920" y="251"/>
                </a:lnTo>
                <a:lnTo>
                  <a:pt x="10926" y="273"/>
                </a:lnTo>
                <a:lnTo>
                  <a:pt x="10928" y="295"/>
                </a:lnTo>
                <a:lnTo>
                  <a:pt x="10928" y="360"/>
                </a:lnTo>
                <a:lnTo>
                  <a:pt x="11011" y="360"/>
                </a:lnTo>
                <a:lnTo>
                  <a:pt x="11011" y="385"/>
                </a:lnTo>
                <a:lnTo>
                  <a:pt x="10930" y="385"/>
                </a:lnTo>
                <a:lnTo>
                  <a:pt x="10930" y="557"/>
                </a:lnTo>
                <a:lnTo>
                  <a:pt x="10933" y="575"/>
                </a:lnTo>
                <a:lnTo>
                  <a:pt x="10944" y="590"/>
                </a:lnTo>
                <a:lnTo>
                  <a:pt x="10951" y="594"/>
                </a:lnTo>
                <a:lnTo>
                  <a:pt x="10966" y="596"/>
                </a:lnTo>
                <a:lnTo>
                  <a:pt x="10991" y="590"/>
                </a:lnTo>
                <a:lnTo>
                  <a:pt x="11008" y="578"/>
                </a:lnTo>
                <a:lnTo>
                  <a:pt x="11021" y="597"/>
                </a:lnTo>
                <a:lnTo>
                  <a:pt x="11005" y="613"/>
                </a:lnTo>
                <a:lnTo>
                  <a:pt x="10984" y="627"/>
                </a:lnTo>
                <a:lnTo>
                  <a:pt x="10971" y="634"/>
                </a:lnTo>
                <a:lnTo>
                  <a:pt x="10958" y="638"/>
                </a:lnTo>
                <a:lnTo>
                  <a:pt x="10944" y="640"/>
                </a:lnTo>
                <a:lnTo>
                  <a:pt x="10927" y="641"/>
                </a:lnTo>
                <a:lnTo>
                  <a:pt x="10911" y="640"/>
                </a:lnTo>
                <a:lnTo>
                  <a:pt x="10896" y="637"/>
                </a:lnTo>
                <a:lnTo>
                  <a:pt x="10882" y="632"/>
                </a:lnTo>
                <a:lnTo>
                  <a:pt x="10870" y="624"/>
                </a:lnTo>
                <a:lnTo>
                  <a:pt x="10860" y="613"/>
                </a:lnTo>
                <a:lnTo>
                  <a:pt x="10853" y="600"/>
                </a:lnTo>
                <a:lnTo>
                  <a:pt x="10849" y="585"/>
                </a:lnTo>
                <a:lnTo>
                  <a:pt x="10847" y="567"/>
                </a:lnTo>
                <a:lnTo>
                  <a:pt x="10847" y="385"/>
                </a:lnTo>
                <a:lnTo>
                  <a:pt x="10812" y="385"/>
                </a:lnTo>
                <a:lnTo>
                  <a:pt x="10812" y="368"/>
                </a:lnTo>
                <a:lnTo>
                  <a:pt x="10834" y="357"/>
                </a:lnTo>
                <a:lnTo>
                  <a:pt x="10857" y="345"/>
                </a:lnTo>
                <a:lnTo>
                  <a:pt x="10873" y="331"/>
                </a:lnTo>
                <a:lnTo>
                  <a:pt x="10880" y="322"/>
                </a:lnTo>
                <a:lnTo>
                  <a:pt x="10883" y="315"/>
                </a:lnTo>
                <a:lnTo>
                  <a:pt x="10885" y="306"/>
                </a:lnTo>
                <a:lnTo>
                  <a:pt x="10887" y="284"/>
                </a:lnTo>
                <a:lnTo>
                  <a:pt x="10886" y="266"/>
                </a:lnTo>
                <a:lnTo>
                  <a:pt x="10882" y="250"/>
                </a:lnTo>
                <a:lnTo>
                  <a:pt x="10874" y="235"/>
                </a:lnTo>
                <a:lnTo>
                  <a:pt x="10864" y="223"/>
                </a:lnTo>
                <a:lnTo>
                  <a:pt x="10851" y="213"/>
                </a:lnTo>
                <a:lnTo>
                  <a:pt x="10834" y="206"/>
                </a:lnTo>
                <a:lnTo>
                  <a:pt x="10817" y="202"/>
                </a:lnTo>
                <a:lnTo>
                  <a:pt x="10797" y="200"/>
                </a:lnTo>
                <a:lnTo>
                  <a:pt x="10775" y="202"/>
                </a:lnTo>
                <a:lnTo>
                  <a:pt x="10756" y="207"/>
                </a:lnTo>
                <a:lnTo>
                  <a:pt x="10739" y="217"/>
                </a:lnTo>
                <a:lnTo>
                  <a:pt x="10725" y="228"/>
                </a:lnTo>
                <a:lnTo>
                  <a:pt x="10714" y="241"/>
                </a:lnTo>
                <a:lnTo>
                  <a:pt x="10707" y="255"/>
                </a:lnTo>
                <a:lnTo>
                  <a:pt x="10702" y="270"/>
                </a:lnTo>
                <a:lnTo>
                  <a:pt x="10700" y="284"/>
                </a:lnTo>
                <a:lnTo>
                  <a:pt x="10702" y="299"/>
                </a:lnTo>
                <a:lnTo>
                  <a:pt x="10704" y="312"/>
                </a:lnTo>
                <a:lnTo>
                  <a:pt x="10709" y="324"/>
                </a:lnTo>
                <a:lnTo>
                  <a:pt x="10712" y="330"/>
                </a:lnTo>
                <a:lnTo>
                  <a:pt x="10717" y="335"/>
                </a:lnTo>
                <a:lnTo>
                  <a:pt x="10725" y="344"/>
                </a:lnTo>
                <a:lnTo>
                  <a:pt x="10736" y="351"/>
                </a:lnTo>
                <a:lnTo>
                  <a:pt x="10749" y="359"/>
                </a:lnTo>
                <a:lnTo>
                  <a:pt x="10763" y="365"/>
                </a:lnTo>
                <a:lnTo>
                  <a:pt x="10759" y="437"/>
                </a:lnTo>
                <a:lnTo>
                  <a:pt x="10749" y="437"/>
                </a:lnTo>
                <a:close/>
                <a:moveTo>
                  <a:pt x="11126" y="641"/>
                </a:moveTo>
                <a:lnTo>
                  <a:pt x="11107" y="638"/>
                </a:lnTo>
                <a:lnTo>
                  <a:pt x="11099" y="634"/>
                </a:lnTo>
                <a:lnTo>
                  <a:pt x="11092" y="630"/>
                </a:lnTo>
                <a:lnTo>
                  <a:pt x="11081" y="608"/>
                </a:lnTo>
                <a:lnTo>
                  <a:pt x="11079" y="596"/>
                </a:lnTo>
                <a:lnTo>
                  <a:pt x="11079" y="586"/>
                </a:lnTo>
                <a:lnTo>
                  <a:pt x="11082" y="578"/>
                </a:lnTo>
                <a:lnTo>
                  <a:pt x="11086" y="570"/>
                </a:lnTo>
                <a:lnTo>
                  <a:pt x="11092" y="564"/>
                </a:lnTo>
                <a:lnTo>
                  <a:pt x="11098" y="558"/>
                </a:lnTo>
                <a:lnTo>
                  <a:pt x="11107" y="554"/>
                </a:lnTo>
                <a:lnTo>
                  <a:pt x="11115" y="552"/>
                </a:lnTo>
                <a:lnTo>
                  <a:pt x="11126" y="551"/>
                </a:lnTo>
                <a:lnTo>
                  <a:pt x="11136" y="552"/>
                </a:lnTo>
                <a:lnTo>
                  <a:pt x="11145" y="554"/>
                </a:lnTo>
                <a:lnTo>
                  <a:pt x="11153" y="558"/>
                </a:lnTo>
                <a:lnTo>
                  <a:pt x="11160" y="564"/>
                </a:lnTo>
                <a:lnTo>
                  <a:pt x="11167" y="577"/>
                </a:lnTo>
                <a:lnTo>
                  <a:pt x="11171" y="585"/>
                </a:lnTo>
                <a:lnTo>
                  <a:pt x="11173" y="592"/>
                </a:lnTo>
                <a:lnTo>
                  <a:pt x="11173" y="596"/>
                </a:lnTo>
                <a:lnTo>
                  <a:pt x="11172" y="606"/>
                </a:lnTo>
                <a:lnTo>
                  <a:pt x="11169" y="614"/>
                </a:lnTo>
                <a:lnTo>
                  <a:pt x="11154" y="633"/>
                </a:lnTo>
                <a:lnTo>
                  <a:pt x="11145" y="638"/>
                </a:lnTo>
                <a:lnTo>
                  <a:pt x="11136" y="641"/>
                </a:lnTo>
                <a:lnTo>
                  <a:pt x="11126" y="641"/>
                </a:lnTo>
                <a:close/>
                <a:moveTo>
                  <a:pt x="13810" y="1574"/>
                </a:moveTo>
                <a:lnTo>
                  <a:pt x="13813" y="1551"/>
                </a:lnTo>
                <a:lnTo>
                  <a:pt x="13814" y="1521"/>
                </a:lnTo>
                <a:lnTo>
                  <a:pt x="13814" y="877"/>
                </a:lnTo>
                <a:lnTo>
                  <a:pt x="13814" y="235"/>
                </a:lnTo>
                <a:lnTo>
                  <a:pt x="13813" y="206"/>
                </a:lnTo>
                <a:lnTo>
                  <a:pt x="13810" y="181"/>
                </a:lnTo>
                <a:lnTo>
                  <a:pt x="13796" y="158"/>
                </a:lnTo>
                <a:lnTo>
                  <a:pt x="13779" y="137"/>
                </a:lnTo>
                <a:lnTo>
                  <a:pt x="13762" y="122"/>
                </a:lnTo>
                <a:lnTo>
                  <a:pt x="13746" y="110"/>
                </a:lnTo>
                <a:lnTo>
                  <a:pt x="13719" y="97"/>
                </a:lnTo>
                <a:lnTo>
                  <a:pt x="13708" y="93"/>
                </a:lnTo>
                <a:lnTo>
                  <a:pt x="13708" y="34"/>
                </a:lnTo>
                <a:lnTo>
                  <a:pt x="14246" y="34"/>
                </a:lnTo>
                <a:lnTo>
                  <a:pt x="14246" y="93"/>
                </a:lnTo>
                <a:lnTo>
                  <a:pt x="14236" y="96"/>
                </a:lnTo>
                <a:lnTo>
                  <a:pt x="14209" y="109"/>
                </a:lnTo>
                <a:lnTo>
                  <a:pt x="14192" y="119"/>
                </a:lnTo>
                <a:lnTo>
                  <a:pt x="14176" y="133"/>
                </a:lnTo>
                <a:lnTo>
                  <a:pt x="14161" y="150"/>
                </a:lnTo>
                <a:lnTo>
                  <a:pt x="14154" y="160"/>
                </a:lnTo>
                <a:lnTo>
                  <a:pt x="14148" y="171"/>
                </a:lnTo>
                <a:lnTo>
                  <a:pt x="14142" y="204"/>
                </a:lnTo>
                <a:lnTo>
                  <a:pt x="14139" y="235"/>
                </a:lnTo>
                <a:lnTo>
                  <a:pt x="14139" y="877"/>
                </a:lnTo>
                <a:lnTo>
                  <a:pt x="14139" y="1521"/>
                </a:lnTo>
                <a:lnTo>
                  <a:pt x="14140" y="1551"/>
                </a:lnTo>
                <a:lnTo>
                  <a:pt x="14144" y="1574"/>
                </a:lnTo>
                <a:lnTo>
                  <a:pt x="14159" y="1599"/>
                </a:lnTo>
                <a:lnTo>
                  <a:pt x="14175" y="1619"/>
                </a:lnTo>
                <a:lnTo>
                  <a:pt x="14191" y="1634"/>
                </a:lnTo>
                <a:lnTo>
                  <a:pt x="14209" y="1646"/>
                </a:lnTo>
                <a:lnTo>
                  <a:pt x="14236" y="1660"/>
                </a:lnTo>
                <a:lnTo>
                  <a:pt x="14246" y="1664"/>
                </a:lnTo>
                <a:lnTo>
                  <a:pt x="14246" y="1723"/>
                </a:lnTo>
                <a:lnTo>
                  <a:pt x="13708" y="1723"/>
                </a:lnTo>
                <a:lnTo>
                  <a:pt x="13708" y="1664"/>
                </a:lnTo>
                <a:lnTo>
                  <a:pt x="13719" y="1660"/>
                </a:lnTo>
                <a:lnTo>
                  <a:pt x="13746" y="1648"/>
                </a:lnTo>
                <a:lnTo>
                  <a:pt x="13761" y="1637"/>
                </a:lnTo>
                <a:lnTo>
                  <a:pt x="13778" y="1624"/>
                </a:lnTo>
                <a:lnTo>
                  <a:pt x="13794" y="1607"/>
                </a:lnTo>
                <a:lnTo>
                  <a:pt x="13800" y="1597"/>
                </a:lnTo>
                <a:lnTo>
                  <a:pt x="13806" y="1586"/>
                </a:lnTo>
                <a:lnTo>
                  <a:pt x="13810" y="1574"/>
                </a:lnTo>
                <a:close/>
                <a:moveTo>
                  <a:pt x="21596" y="1210"/>
                </a:moveTo>
                <a:lnTo>
                  <a:pt x="21611" y="1137"/>
                </a:lnTo>
                <a:lnTo>
                  <a:pt x="21616" y="1099"/>
                </a:lnTo>
                <a:lnTo>
                  <a:pt x="21620" y="1058"/>
                </a:lnTo>
                <a:lnTo>
                  <a:pt x="21627" y="972"/>
                </a:lnTo>
                <a:lnTo>
                  <a:pt x="21629" y="879"/>
                </a:lnTo>
                <a:lnTo>
                  <a:pt x="21627" y="784"/>
                </a:lnTo>
                <a:lnTo>
                  <a:pt x="21624" y="740"/>
                </a:lnTo>
                <a:lnTo>
                  <a:pt x="21620" y="698"/>
                </a:lnTo>
                <a:lnTo>
                  <a:pt x="21616" y="658"/>
                </a:lnTo>
                <a:lnTo>
                  <a:pt x="21611" y="619"/>
                </a:lnTo>
                <a:lnTo>
                  <a:pt x="21596" y="546"/>
                </a:lnTo>
                <a:lnTo>
                  <a:pt x="21578" y="479"/>
                </a:lnTo>
                <a:lnTo>
                  <a:pt x="21567" y="448"/>
                </a:lnTo>
                <a:lnTo>
                  <a:pt x="21555" y="419"/>
                </a:lnTo>
                <a:lnTo>
                  <a:pt x="21528" y="364"/>
                </a:lnTo>
                <a:lnTo>
                  <a:pt x="21514" y="341"/>
                </a:lnTo>
                <a:lnTo>
                  <a:pt x="21498" y="318"/>
                </a:lnTo>
                <a:lnTo>
                  <a:pt x="21481" y="296"/>
                </a:lnTo>
                <a:lnTo>
                  <a:pt x="21462" y="277"/>
                </a:lnTo>
                <a:lnTo>
                  <a:pt x="21443" y="258"/>
                </a:lnTo>
                <a:lnTo>
                  <a:pt x="21422" y="242"/>
                </a:lnTo>
                <a:lnTo>
                  <a:pt x="21401" y="227"/>
                </a:lnTo>
                <a:lnTo>
                  <a:pt x="21378" y="213"/>
                </a:lnTo>
                <a:lnTo>
                  <a:pt x="21353" y="201"/>
                </a:lnTo>
                <a:lnTo>
                  <a:pt x="21328" y="190"/>
                </a:lnTo>
                <a:lnTo>
                  <a:pt x="21276" y="170"/>
                </a:lnTo>
                <a:lnTo>
                  <a:pt x="21217" y="151"/>
                </a:lnTo>
                <a:lnTo>
                  <a:pt x="21186" y="145"/>
                </a:lnTo>
                <a:lnTo>
                  <a:pt x="21153" y="138"/>
                </a:lnTo>
                <a:lnTo>
                  <a:pt x="21120" y="135"/>
                </a:lnTo>
                <a:lnTo>
                  <a:pt x="21085" y="133"/>
                </a:lnTo>
                <a:lnTo>
                  <a:pt x="20849" y="133"/>
                </a:lnTo>
                <a:lnTo>
                  <a:pt x="20849" y="879"/>
                </a:lnTo>
                <a:lnTo>
                  <a:pt x="20849" y="1624"/>
                </a:lnTo>
                <a:lnTo>
                  <a:pt x="21085" y="1624"/>
                </a:lnTo>
                <a:lnTo>
                  <a:pt x="21120" y="1622"/>
                </a:lnTo>
                <a:lnTo>
                  <a:pt x="21153" y="1619"/>
                </a:lnTo>
                <a:lnTo>
                  <a:pt x="21186" y="1612"/>
                </a:lnTo>
                <a:lnTo>
                  <a:pt x="21217" y="1605"/>
                </a:lnTo>
                <a:lnTo>
                  <a:pt x="21276" y="1586"/>
                </a:lnTo>
                <a:lnTo>
                  <a:pt x="21328" y="1567"/>
                </a:lnTo>
                <a:lnTo>
                  <a:pt x="21353" y="1556"/>
                </a:lnTo>
                <a:lnTo>
                  <a:pt x="21378" y="1543"/>
                </a:lnTo>
                <a:lnTo>
                  <a:pt x="21401" y="1530"/>
                </a:lnTo>
                <a:lnTo>
                  <a:pt x="21422" y="1515"/>
                </a:lnTo>
                <a:lnTo>
                  <a:pt x="21462" y="1479"/>
                </a:lnTo>
                <a:lnTo>
                  <a:pt x="21481" y="1460"/>
                </a:lnTo>
                <a:lnTo>
                  <a:pt x="21498" y="1439"/>
                </a:lnTo>
                <a:lnTo>
                  <a:pt x="21514" y="1416"/>
                </a:lnTo>
                <a:lnTo>
                  <a:pt x="21528" y="1392"/>
                </a:lnTo>
                <a:lnTo>
                  <a:pt x="21555" y="1337"/>
                </a:lnTo>
                <a:lnTo>
                  <a:pt x="21567" y="1308"/>
                </a:lnTo>
                <a:lnTo>
                  <a:pt x="21578" y="1277"/>
                </a:lnTo>
                <a:lnTo>
                  <a:pt x="21596" y="1210"/>
                </a:lnTo>
                <a:close/>
                <a:moveTo>
                  <a:pt x="21982" y="875"/>
                </a:moveTo>
                <a:lnTo>
                  <a:pt x="21981" y="928"/>
                </a:lnTo>
                <a:lnTo>
                  <a:pt x="21978" y="979"/>
                </a:lnTo>
                <a:lnTo>
                  <a:pt x="21973" y="1028"/>
                </a:lnTo>
                <a:lnTo>
                  <a:pt x="21966" y="1074"/>
                </a:lnTo>
                <a:lnTo>
                  <a:pt x="21957" y="1120"/>
                </a:lnTo>
                <a:lnTo>
                  <a:pt x="21946" y="1163"/>
                </a:lnTo>
                <a:lnTo>
                  <a:pt x="21933" y="1204"/>
                </a:lnTo>
                <a:lnTo>
                  <a:pt x="21919" y="1245"/>
                </a:lnTo>
                <a:lnTo>
                  <a:pt x="21901" y="1283"/>
                </a:lnTo>
                <a:lnTo>
                  <a:pt x="21883" y="1320"/>
                </a:lnTo>
                <a:lnTo>
                  <a:pt x="21863" y="1356"/>
                </a:lnTo>
                <a:lnTo>
                  <a:pt x="21841" y="1389"/>
                </a:lnTo>
                <a:lnTo>
                  <a:pt x="21818" y="1422"/>
                </a:lnTo>
                <a:lnTo>
                  <a:pt x="21793" y="1452"/>
                </a:lnTo>
                <a:lnTo>
                  <a:pt x="21766" y="1481"/>
                </a:lnTo>
                <a:lnTo>
                  <a:pt x="21738" y="1508"/>
                </a:lnTo>
                <a:lnTo>
                  <a:pt x="21708" y="1534"/>
                </a:lnTo>
                <a:lnTo>
                  <a:pt x="21676" y="1558"/>
                </a:lnTo>
                <a:lnTo>
                  <a:pt x="21644" y="1581"/>
                </a:lnTo>
                <a:lnTo>
                  <a:pt x="21609" y="1601"/>
                </a:lnTo>
                <a:lnTo>
                  <a:pt x="21574" y="1621"/>
                </a:lnTo>
                <a:lnTo>
                  <a:pt x="21536" y="1638"/>
                </a:lnTo>
                <a:lnTo>
                  <a:pt x="21497" y="1655"/>
                </a:lnTo>
                <a:lnTo>
                  <a:pt x="21457" y="1669"/>
                </a:lnTo>
                <a:lnTo>
                  <a:pt x="21415" y="1680"/>
                </a:lnTo>
                <a:lnTo>
                  <a:pt x="21372" y="1692"/>
                </a:lnTo>
                <a:lnTo>
                  <a:pt x="21283" y="1709"/>
                </a:lnTo>
                <a:lnTo>
                  <a:pt x="21237" y="1715"/>
                </a:lnTo>
                <a:lnTo>
                  <a:pt x="21188" y="1718"/>
                </a:lnTo>
                <a:lnTo>
                  <a:pt x="21090" y="1723"/>
                </a:lnTo>
                <a:lnTo>
                  <a:pt x="20444" y="1723"/>
                </a:lnTo>
                <a:lnTo>
                  <a:pt x="20444" y="1683"/>
                </a:lnTo>
                <a:lnTo>
                  <a:pt x="20456" y="1677"/>
                </a:lnTo>
                <a:lnTo>
                  <a:pt x="20469" y="1670"/>
                </a:lnTo>
                <a:lnTo>
                  <a:pt x="20483" y="1660"/>
                </a:lnTo>
                <a:lnTo>
                  <a:pt x="20491" y="1652"/>
                </a:lnTo>
                <a:lnTo>
                  <a:pt x="20498" y="1645"/>
                </a:lnTo>
                <a:lnTo>
                  <a:pt x="20510" y="1626"/>
                </a:lnTo>
                <a:lnTo>
                  <a:pt x="20519" y="1603"/>
                </a:lnTo>
                <a:lnTo>
                  <a:pt x="20522" y="1588"/>
                </a:lnTo>
                <a:lnTo>
                  <a:pt x="20523" y="1573"/>
                </a:lnTo>
                <a:lnTo>
                  <a:pt x="20523" y="877"/>
                </a:lnTo>
                <a:lnTo>
                  <a:pt x="20523" y="183"/>
                </a:lnTo>
                <a:lnTo>
                  <a:pt x="20522" y="169"/>
                </a:lnTo>
                <a:lnTo>
                  <a:pt x="20519" y="154"/>
                </a:lnTo>
                <a:lnTo>
                  <a:pt x="20510" y="131"/>
                </a:lnTo>
                <a:lnTo>
                  <a:pt x="20505" y="121"/>
                </a:lnTo>
                <a:lnTo>
                  <a:pt x="20498" y="111"/>
                </a:lnTo>
                <a:lnTo>
                  <a:pt x="20483" y="97"/>
                </a:lnTo>
                <a:lnTo>
                  <a:pt x="20469" y="86"/>
                </a:lnTo>
                <a:lnTo>
                  <a:pt x="20456" y="79"/>
                </a:lnTo>
                <a:lnTo>
                  <a:pt x="20444" y="74"/>
                </a:lnTo>
                <a:lnTo>
                  <a:pt x="20444" y="34"/>
                </a:lnTo>
                <a:lnTo>
                  <a:pt x="21090" y="34"/>
                </a:lnTo>
                <a:lnTo>
                  <a:pt x="21139" y="35"/>
                </a:lnTo>
                <a:lnTo>
                  <a:pt x="21188" y="38"/>
                </a:lnTo>
                <a:lnTo>
                  <a:pt x="21237" y="42"/>
                </a:lnTo>
                <a:lnTo>
                  <a:pt x="21283" y="47"/>
                </a:lnTo>
                <a:lnTo>
                  <a:pt x="21327" y="55"/>
                </a:lnTo>
                <a:lnTo>
                  <a:pt x="21372" y="65"/>
                </a:lnTo>
                <a:lnTo>
                  <a:pt x="21415" y="75"/>
                </a:lnTo>
                <a:lnTo>
                  <a:pt x="21457" y="88"/>
                </a:lnTo>
                <a:lnTo>
                  <a:pt x="21497" y="102"/>
                </a:lnTo>
                <a:lnTo>
                  <a:pt x="21536" y="119"/>
                </a:lnTo>
                <a:lnTo>
                  <a:pt x="21574" y="136"/>
                </a:lnTo>
                <a:lnTo>
                  <a:pt x="21609" y="156"/>
                </a:lnTo>
                <a:lnTo>
                  <a:pt x="21644" y="176"/>
                </a:lnTo>
                <a:lnTo>
                  <a:pt x="21676" y="199"/>
                </a:lnTo>
                <a:lnTo>
                  <a:pt x="21708" y="223"/>
                </a:lnTo>
                <a:lnTo>
                  <a:pt x="21738" y="248"/>
                </a:lnTo>
                <a:lnTo>
                  <a:pt x="21766" y="276"/>
                </a:lnTo>
                <a:lnTo>
                  <a:pt x="21793" y="304"/>
                </a:lnTo>
                <a:lnTo>
                  <a:pt x="21818" y="335"/>
                </a:lnTo>
                <a:lnTo>
                  <a:pt x="21841" y="367"/>
                </a:lnTo>
                <a:lnTo>
                  <a:pt x="21863" y="400"/>
                </a:lnTo>
                <a:lnTo>
                  <a:pt x="21883" y="436"/>
                </a:lnTo>
                <a:lnTo>
                  <a:pt x="21901" y="473"/>
                </a:lnTo>
                <a:lnTo>
                  <a:pt x="21919" y="512"/>
                </a:lnTo>
                <a:lnTo>
                  <a:pt x="21933" y="552"/>
                </a:lnTo>
                <a:lnTo>
                  <a:pt x="21946" y="593"/>
                </a:lnTo>
                <a:lnTo>
                  <a:pt x="21957" y="636"/>
                </a:lnTo>
                <a:lnTo>
                  <a:pt x="21966" y="682"/>
                </a:lnTo>
                <a:lnTo>
                  <a:pt x="21969" y="704"/>
                </a:lnTo>
                <a:lnTo>
                  <a:pt x="21973" y="727"/>
                </a:lnTo>
                <a:lnTo>
                  <a:pt x="21978" y="775"/>
                </a:lnTo>
                <a:lnTo>
                  <a:pt x="21981" y="824"/>
                </a:lnTo>
                <a:lnTo>
                  <a:pt x="21982" y="875"/>
                </a:lnTo>
                <a:close/>
                <a:moveTo>
                  <a:pt x="15692" y="1508"/>
                </a:moveTo>
                <a:lnTo>
                  <a:pt x="15693" y="1538"/>
                </a:lnTo>
                <a:lnTo>
                  <a:pt x="15699" y="1563"/>
                </a:lnTo>
                <a:lnTo>
                  <a:pt x="15706" y="1584"/>
                </a:lnTo>
                <a:lnTo>
                  <a:pt x="15716" y="1603"/>
                </a:lnTo>
                <a:lnTo>
                  <a:pt x="15727" y="1619"/>
                </a:lnTo>
                <a:lnTo>
                  <a:pt x="15740" y="1632"/>
                </a:lnTo>
                <a:lnTo>
                  <a:pt x="15754" y="1643"/>
                </a:lnTo>
                <a:lnTo>
                  <a:pt x="15768" y="1651"/>
                </a:lnTo>
                <a:lnTo>
                  <a:pt x="15796" y="1663"/>
                </a:lnTo>
                <a:lnTo>
                  <a:pt x="15820" y="1670"/>
                </a:lnTo>
                <a:lnTo>
                  <a:pt x="15844" y="1673"/>
                </a:lnTo>
                <a:lnTo>
                  <a:pt x="15844" y="1723"/>
                </a:lnTo>
                <a:lnTo>
                  <a:pt x="15530" y="1723"/>
                </a:lnTo>
                <a:lnTo>
                  <a:pt x="15101" y="1053"/>
                </a:lnTo>
                <a:lnTo>
                  <a:pt x="14672" y="383"/>
                </a:lnTo>
                <a:lnTo>
                  <a:pt x="14672" y="952"/>
                </a:lnTo>
                <a:lnTo>
                  <a:pt x="14672" y="1522"/>
                </a:lnTo>
                <a:lnTo>
                  <a:pt x="14673" y="1551"/>
                </a:lnTo>
                <a:lnTo>
                  <a:pt x="14676" y="1576"/>
                </a:lnTo>
                <a:lnTo>
                  <a:pt x="14691" y="1600"/>
                </a:lnTo>
                <a:lnTo>
                  <a:pt x="14707" y="1620"/>
                </a:lnTo>
                <a:lnTo>
                  <a:pt x="14724" y="1635"/>
                </a:lnTo>
                <a:lnTo>
                  <a:pt x="14740" y="1647"/>
                </a:lnTo>
                <a:lnTo>
                  <a:pt x="14767" y="1661"/>
                </a:lnTo>
                <a:lnTo>
                  <a:pt x="14779" y="1664"/>
                </a:lnTo>
                <a:lnTo>
                  <a:pt x="14779" y="1723"/>
                </a:lnTo>
                <a:lnTo>
                  <a:pt x="14467" y="1723"/>
                </a:lnTo>
                <a:lnTo>
                  <a:pt x="14467" y="1664"/>
                </a:lnTo>
                <a:lnTo>
                  <a:pt x="14478" y="1661"/>
                </a:lnTo>
                <a:lnTo>
                  <a:pt x="14505" y="1648"/>
                </a:lnTo>
                <a:lnTo>
                  <a:pt x="14521" y="1638"/>
                </a:lnTo>
                <a:lnTo>
                  <a:pt x="14537" y="1624"/>
                </a:lnTo>
                <a:lnTo>
                  <a:pt x="14552" y="1608"/>
                </a:lnTo>
                <a:lnTo>
                  <a:pt x="14560" y="1597"/>
                </a:lnTo>
                <a:lnTo>
                  <a:pt x="14565" y="1586"/>
                </a:lnTo>
                <a:lnTo>
                  <a:pt x="14572" y="1553"/>
                </a:lnTo>
                <a:lnTo>
                  <a:pt x="14574" y="1522"/>
                </a:lnTo>
                <a:lnTo>
                  <a:pt x="14574" y="885"/>
                </a:lnTo>
                <a:lnTo>
                  <a:pt x="14574" y="249"/>
                </a:lnTo>
                <a:lnTo>
                  <a:pt x="14572" y="220"/>
                </a:lnTo>
                <a:lnTo>
                  <a:pt x="14566" y="196"/>
                </a:lnTo>
                <a:lnTo>
                  <a:pt x="14560" y="173"/>
                </a:lnTo>
                <a:lnTo>
                  <a:pt x="14550" y="154"/>
                </a:lnTo>
                <a:lnTo>
                  <a:pt x="14538" y="139"/>
                </a:lnTo>
                <a:lnTo>
                  <a:pt x="14525" y="125"/>
                </a:lnTo>
                <a:lnTo>
                  <a:pt x="14512" y="114"/>
                </a:lnTo>
                <a:lnTo>
                  <a:pt x="14497" y="106"/>
                </a:lnTo>
                <a:lnTo>
                  <a:pt x="14470" y="94"/>
                </a:lnTo>
                <a:lnTo>
                  <a:pt x="14445" y="87"/>
                </a:lnTo>
                <a:lnTo>
                  <a:pt x="14421" y="85"/>
                </a:lnTo>
                <a:lnTo>
                  <a:pt x="14421" y="34"/>
                </a:lnTo>
                <a:lnTo>
                  <a:pt x="14840" y="34"/>
                </a:lnTo>
                <a:lnTo>
                  <a:pt x="15217" y="626"/>
                </a:lnTo>
                <a:lnTo>
                  <a:pt x="15595" y="1219"/>
                </a:lnTo>
                <a:lnTo>
                  <a:pt x="15595" y="701"/>
                </a:lnTo>
                <a:lnTo>
                  <a:pt x="15595" y="183"/>
                </a:lnTo>
                <a:lnTo>
                  <a:pt x="15594" y="167"/>
                </a:lnTo>
                <a:lnTo>
                  <a:pt x="15592" y="153"/>
                </a:lnTo>
                <a:lnTo>
                  <a:pt x="15583" y="130"/>
                </a:lnTo>
                <a:lnTo>
                  <a:pt x="15577" y="120"/>
                </a:lnTo>
                <a:lnTo>
                  <a:pt x="15570" y="111"/>
                </a:lnTo>
                <a:lnTo>
                  <a:pt x="15556" y="96"/>
                </a:lnTo>
                <a:lnTo>
                  <a:pt x="15541" y="85"/>
                </a:lnTo>
                <a:lnTo>
                  <a:pt x="15529" y="79"/>
                </a:lnTo>
                <a:lnTo>
                  <a:pt x="15516" y="73"/>
                </a:lnTo>
                <a:lnTo>
                  <a:pt x="15516" y="34"/>
                </a:lnTo>
                <a:lnTo>
                  <a:pt x="15771" y="34"/>
                </a:lnTo>
                <a:lnTo>
                  <a:pt x="15771" y="73"/>
                </a:lnTo>
                <a:lnTo>
                  <a:pt x="15759" y="79"/>
                </a:lnTo>
                <a:lnTo>
                  <a:pt x="15746" y="85"/>
                </a:lnTo>
                <a:lnTo>
                  <a:pt x="15732" y="96"/>
                </a:lnTo>
                <a:lnTo>
                  <a:pt x="15725" y="102"/>
                </a:lnTo>
                <a:lnTo>
                  <a:pt x="15718" y="111"/>
                </a:lnTo>
                <a:lnTo>
                  <a:pt x="15705" y="130"/>
                </a:lnTo>
                <a:lnTo>
                  <a:pt x="15697" y="153"/>
                </a:lnTo>
                <a:lnTo>
                  <a:pt x="15695" y="167"/>
                </a:lnTo>
                <a:lnTo>
                  <a:pt x="15693" y="183"/>
                </a:lnTo>
                <a:lnTo>
                  <a:pt x="15692" y="845"/>
                </a:lnTo>
                <a:lnTo>
                  <a:pt x="15692" y="1508"/>
                </a:lnTo>
                <a:close/>
                <a:moveTo>
                  <a:pt x="20118" y="1509"/>
                </a:moveTo>
                <a:lnTo>
                  <a:pt x="20119" y="1538"/>
                </a:lnTo>
                <a:lnTo>
                  <a:pt x="20125" y="1564"/>
                </a:lnTo>
                <a:lnTo>
                  <a:pt x="20132" y="1585"/>
                </a:lnTo>
                <a:lnTo>
                  <a:pt x="20142" y="1604"/>
                </a:lnTo>
                <a:lnTo>
                  <a:pt x="20153" y="1620"/>
                </a:lnTo>
                <a:lnTo>
                  <a:pt x="20166" y="1633"/>
                </a:lnTo>
                <a:lnTo>
                  <a:pt x="20180" y="1644"/>
                </a:lnTo>
                <a:lnTo>
                  <a:pt x="20194" y="1652"/>
                </a:lnTo>
                <a:lnTo>
                  <a:pt x="20222" y="1664"/>
                </a:lnTo>
                <a:lnTo>
                  <a:pt x="20246" y="1671"/>
                </a:lnTo>
                <a:lnTo>
                  <a:pt x="20269" y="1673"/>
                </a:lnTo>
                <a:lnTo>
                  <a:pt x="20269" y="1723"/>
                </a:lnTo>
                <a:lnTo>
                  <a:pt x="19956" y="1723"/>
                </a:lnTo>
                <a:lnTo>
                  <a:pt x="19527" y="1053"/>
                </a:lnTo>
                <a:lnTo>
                  <a:pt x="19098" y="383"/>
                </a:lnTo>
                <a:lnTo>
                  <a:pt x="19098" y="953"/>
                </a:lnTo>
                <a:lnTo>
                  <a:pt x="19098" y="1524"/>
                </a:lnTo>
                <a:lnTo>
                  <a:pt x="19099" y="1552"/>
                </a:lnTo>
                <a:lnTo>
                  <a:pt x="19102" y="1577"/>
                </a:lnTo>
                <a:lnTo>
                  <a:pt x="19116" y="1600"/>
                </a:lnTo>
                <a:lnTo>
                  <a:pt x="19132" y="1621"/>
                </a:lnTo>
                <a:lnTo>
                  <a:pt x="19150" y="1636"/>
                </a:lnTo>
                <a:lnTo>
                  <a:pt x="19166" y="1648"/>
                </a:lnTo>
                <a:lnTo>
                  <a:pt x="19193" y="1661"/>
                </a:lnTo>
                <a:lnTo>
                  <a:pt x="19205" y="1665"/>
                </a:lnTo>
                <a:lnTo>
                  <a:pt x="19205" y="1723"/>
                </a:lnTo>
                <a:lnTo>
                  <a:pt x="18892" y="1723"/>
                </a:lnTo>
                <a:lnTo>
                  <a:pt x="18892" y="1665"/>
                </a:lnTo>
                <a:lnTo>
                  <a:pt x="18904" y="1662"/>
                </a:lnTo>
                <a:lnTo>
                  <a:pt x="18930" y="1649"/>
                </a:lnTo>
                <a:lnTo>
                  <a:pt x="18947" y="1638"/>
                </a:lnTo>
                <a:lnTo>
                  <a:pt x="18963" y="1625"/>
                </a:lnTo>
                <a:lnTo>
                  <a:pt x="18978" y="1608"/>
                </a:lnTo>
                <a:lnTo>
                  <a:pt x="18985" y="1598"/>
                </a:lnTo>
                <a:lnTo>
                  <a:pt x="18991" y="1587"/>
                </a:lnTo>
                <a:lnTo>
                  <a:pt x="18997" y="1553"/>
                </a:lnTo>
                <a:lnTo>
                  <a:pt x="18999" y="1524"/>
                </a:lnTo>
                <a:lnTo>
                  <a:pt x="18999" y="884"/>
                </a:lnTo>
                <a:lnTo>
                  <a:pt x="18999" y="245"/>
                </a:lnTo>
                <a:lnTo>
                  <a:pt x="18997" y="217"/>
                </a:lnTo>
                <a:lnTo>
                  <a:pt x="18993" y="191"/>
                </a:lnTo>
                <a:lnTo>
                  <a:pt x="18985" y="170"/>
                </a:lnTo>
                <a:lnTo>
                  <a:pt x="18976" y="151"/>
                </a:lnTo>
                <a:lnTo>
                  <a:pt x="18964" y="135"/>
                </a:lnTo>
                <a:lnTo>
                  <a:pt x="18951" y="122"/>
                </a:lnTo>
                <a:lnTo>
                  <a:pt x="18938" y="111"/>
                </a:lnTo>
                <a:lnTo>
                  <a:pt x="18924" y="102"/>
                </a:lnTo>
                <a:lnTo>
                  <a:pt x="18896" y="91"/>
                </a:lnTo>
                <a:lnTo>
                  <a:pt x="18871" y="84"/>
                </a:lnTo>
                <a:lnTo>
                  <a:pt x="18848" y="82"/>
                </a:lnTo>
                <a:lnTo>
                  <a:pt x="18848" y="35"/>
                </a:lnTo>
                <a:lnTo>
                  <a:pt x="19265" y="35"/>
                </a:lnTo>
                <a:lnTo>
                  <a:pt x="19643" y="627"/>
                </a:lnTo>
                <a:lnTo>
                  <a:pt x="20021" y="1221"/>
                </a:lnTo>
                <a:lnTo>
                  <a:pt x="20021" y="701"/>
                </a:lnTo>
                <a:lnTo>
                  <a:pt x="20021" y="183"/>
                </a:lnTo>
                <a:lnTo>
                  <a:pt x="20020" y="167"/>
                </a:lnTo>
                <a:lnTo>
                  <a:pt x="20018" y="154"/>
                </a:lnTo>
                <a:lnTo>
                  <a:pt x="20009" y="131"/>
                </a:lnTo>
                <a:lnTo>
                  <a:pt x="20002" y="121"/>
                </a:lnTo>
                <a:lnTo>
                  <a:pt x="19996" y="111"/>
                </a:lnTo>
                <a:lnTo>
                  <a:pt x="19982" y="97"/>
                </a:lnTo>
                <a:lnTo>
                  <a:pt x="19967" y="86"/>
                </a:lnTo>
                <a:lnTo>
                  <a:pt x="19955" y="79"/>
                </a:lnTo>
                <a:lnTo>
                  <a:pt x="19942" y="73"/>
                </a:lnTo>
                <a:lnTo>
                  <a:pt x="19942" y="34"/>
                </a:lnTo>
                <a:lnTo>
                  <a:pt x="20197" y="34"/>
                </a:lnTo>
                <a:lnTo>
                  <a:pt x="20197" y="73"/>
                </a:lnTo>
                <a:lnTo>
                  <a:pt x="20185" y="79"/>
                </a:lnTo>
                <a:lnTo>
                  <a:pt x="20172" y="86"/>
                </a:lnTo>
                <a:lnTo>
                  <a:pt x="20158" y="97"/>
                </a:lnTo>
                <a:lnTo>
                  <a:pt x="20150" y="104"/>
                </a:lnTo>
                <a:lnTo>
                  <a:pt x="20144" y="111"/>
                </a:lnTo>
                <a:lnTo>
                  <a:pt x="20131" y="131"/>
                </a:lnTo>
                <a:lnTo>
                  <a:pt x="20122" y="154"/>
                </a:lnTo>
                <a:lnTo>
                  <a:pt x="20120" y="167"/>
                </a:lnTo>
                <a:lnTo>
                  <a:pt x="20119" y="183"/>
                </a:lnTo>
                <a:lnTo>
                  <a:pt x="20118" y="846"/>
                </a:lnTo>
                <a:lnTo>
                  <a:pt x="20118" y="1509"/>
                </a:lnTo>
                <a:close/>
                <a:moveTo>
                  <a:pt x="17596" y="1054"/>
                </a:moveTo>
                <a:lnTo>
                  <a:pt x="18194" y="1054"/>
                </a:lnTo>
                <a:lnTo>
                  <a:pt x="18185" y="1021"/>
                </a:lnTo>
                <a:lnTo>
                  <a:pt x="18168" y="979"/>
                </a:lnTo>
                <a:lnTo>
                  <a:pt x="18144" y="917"/>
                </a:lnTo>
                <a:lnTo>
                  <a:pt x="18106" y="834"/>
                </a:lnTo>
                <a:lnTo>
                  <a:pt x="18055" y="728"/>
                </a:lnTo>
                <a:lnTo>
                  <a:pt x="17989" y="599"/>
                </a:lnTo>
                <a:lnTo>
                  <a:pt x="17906" y="446"/>
                </a:lnTo>
                <a:lnTo>
                  <a:pt x="17840" y="557"/>
                </a:lnTo>
                <a:lnTo>
                  <a:pt x="17759" y="706"/>
                </a:lnTo>
                <a:lnTo>
                  <a:pt x="17716" y="790"/>
                </a:lnTo>
                <a:lnTo>
                  <a:pt x="17673" y="876"/>
                </a:lnTo>
                <a:lnTo>
                  <a:pt x="17632" y="965"/>
                </a:lnTo>
                <a:lnTo>
                  <a:pt x="17596" y="1054"/>
                </a:lnTo>
                <a:close/>
                <a:moveTo>
                  <a:pt x="18094" y="111"/>
                </a:moveTo>
                <a:lnTo>
                  <a:pt x="18140" y="172"/>
                </a:lnTo>
                <a:lnTo>
                  <a:pt x="18184" y="232"/>
                </a:lnTo>
                <a:lnTo>
                  <a:pt x="18223" y="293"/>
                </a:lnTo>
                <a:lnTo>
                  <a:pt x="18262" y="354"/>
                </a:lnTo>
                <a:lnTo>
                  <a:pt x="18334" y="475"/>
                </a:lnTo>
                <a:lnTo>
                  <a:pt x="18366" y="534"/>
                </a:lnTo>
                <a:lnTo>
                  <a:pt x="18397" y="594"/>
                </a:lnTo>
                <a:lnTo>
                  <a:pt x="18453" y="711"/>
                </a:lnTo>
                <a:lnTo>
                  <a:pt x="18500" y="825"/>
                </a:lnTo>
                <a:lnTo>
                  <a:pt x="18522" y="881"/>
                </a:lnTo>
                <a:lnTo>
                  <a:pt x="18542" y="935"/>
                </a:lnTo>
                <a:lnTo>
                  <a:pt x="18577" y="1040"/>
                </a:lnTo>
                <a:lnTo>
                  <a:pt x="18607" y="1139"/>
                </a:lnTo>
                <a:lnTo>
                  <a:pt x="18619" y="1187"/>
                </a:lnTo>
                <a:lnTo>
                  <a:pt x="18631" y="1232"/>
                </a:lnTo>
                <a:lnTo>
                  <a:pt x="18649" y="1318"/>
                </a:lnTo>
                <a:lnTo>
                  <a:pt x="18664" y="1396"/>
                </a:lnTo>
                <a:lnTo>
                  <a:pt x="18674" y="1464"/>
                </a:lnTo>
                <a:lnTo>
                  <a:pt x="18682" y="1522"/>
                </a:lnTo>
                <a:lnTo>
                  <a:pt x="18685" y="1569"/>
                </a:lnTo>
                <a:lnTo>
                  <a:pt x="18687" y="1606"/>
                </a:lnTo>
                <a:lnTo>
                  <a:pt x="18687" y="1723"/>
                </a:lnTo>
                <a:lnTo>
                  <a:pt x="18184" y="1723"/>
                </a:lnTo>
                <a:lnTo>
                  <a:pt x="18184" y="1662"/>
                </a:lnTo>
                <a:lnTo>
                  <a:pt x="18214" y="1662"/>
                </a:lnTo>
                <a:lnTo>
                  <a:pt x="18240" y="1660"/>
                </a:lnTo>
                <a:lnTo>
                  <a:pt x="18261" y="1653"/>
                </a:lnTo>
                <a:lnTo>
                  <a:pt x="18271" y="1648"/>
                </a:lnTo>
                <a:lnTo>
                  <a:pt x="18280" y="1642"/>
                </a:lnTo>
                <a:lnTo>
                  <a:pt x="18287" y="1634"/>
                </a:lnTo>
                <a:lnTo>
                  <a:pt x="18295" y="1625"/>
                </a:lnTo>
                <a:lnTo>
                  <a:pt x="18306" y="1606"/>
                </a:lnTo>
                <a:lnTo>
                  <a:pt x="18314" y="1582"/>
                </a:lnTo>
                <a:lnTo>
                  <a:pt x="18319" y="1555"/>
                </a:lnTo>
                <a:lnTo>
                  <a:pt x="18320" y="1524"/>
                </a:lnTo>
                <a:lnTo>
                  <a:pt x="18319" y="1490"/>
                </a:lnTo>
                <a:lnTo>
                  <a:pt x="18315" y="1452"/>
                </a:lnTo>
                <a:lnTo>
                  <a:pt x="18308" y="1413"/>
                </a:lnTo>
                <a:lnTo>
                  <a:pt x="18299" y="1370"/>
                </a:lnTo>
                <a:lnTo>
                  <a:pt x="18288" y="1325"/>
                </a:lnTo>
                <a:lnTo>
                  <a:pt x="18274" y="1279"/>
                </a:lnTo>
                <a:lnTo>
                  <a:pt x="18242" y="1180"/>
                </a:lnTo>
                <a:lnTo>
                  <a:pt x="17550" y="1180"/>
                </a:lnTo>
                <a:lnTo>
                  <a:pt x="17531" y="1248"/>
                </a:lnTo>
                <a:lnTo>
                  <a:pt x="17517" y="1310"/>
                </a:lnTo>
                <a:lnTo>
                  <a:pt x="17510" y="1368"/>
                </a:lnTo>
                <a:lnTo>
                  <a:pt x="17510" y="1419"/>
                </a:lnTo>
                <a:lnTo>
                  <a:pt x="17516" y="1466"/>
                </a:lnTo>
                <a:lnTo>
                  <a:pt x="17523" y="1507"/>
                </a:lnTo>
                <a:lnTo>
                  <a:pt x="17533" y="1542"/>
                </a:lnTo>
                <a:lnTo>
                  <a:pt x="17544" y="1571"/>
                </a:lnTo>
                <a:lnTo>
                  <a:pt x="17557" y="1595"/>
                </a:lnTo>
                <a:lnTo>
                  <a:pt x="17570" y="1614"/>
                </a:lnTo>
                <a:lnTo>
                  <a:pt x="17583" y="1630"/>
                </a:lnTo>
                <a:lnTo>
                  <a:pt x="17597" y="1642"/>
                </a:lnTo>
                <a:lnTo>
                  <a:pt x="17610" y="1649"/>
                </a:lnTo>
                <a:lnTo>
                  <a:pt x="17623" y="1655"/>
                </a:lnTo>
                <a:lnTo>
                  <a:pt x="17645" y="1660"/>
                </a:lnTo>
                <a:lnTo>
                  <a:pt x="17660" y="1660"/>
                </a:lnTo>
                <a:lnTo>
                  <a:pt x="17666" y="1659"/>
                </a:lnTo>
                <a:lnTo>
                  <a:pt x="17666" y="1719"/>
                </a:lnTo>
                <a:lnTo>
                  <a:pt x="17302" y="1723"/>
                </a:lnTo>
                <a:lnTo>
                  <a:pt x="17304" y="1632"/>
                </a:lnTo>
                <a:lnTo>
                  <a:pt x="17312" y="1542"/>
                </a:lnTo>
                <a:lnTo>
                  <a:pt x="17318" y="1496"/>
                </a:lnTo>
                <a:lnTo>
                  <a:pt x="17324" y="1451"/>
                </a:lnTo>
                <a:lnTo>
                  <a:pt x="17342" y="1361"/>
                </a:lnTo>
                <a:lnTo>
                  <a:pt x="17363" y="1271"/>
                </a:lnTo>
                <a:lnTo>
                  <a:pt x="17390" y="1183"/>
                </a:lnTo>
                <a:lnTo>
                  <a:pt x="17419" y="1094"/>
                </a:lnTo>
                <a:lnTo>
                  <a:pt x="17454" y="1005"/>
                </a:lnTo>
                <a:lnTo>
                  <a:pt x="17491" y="917"/>
                </a:lnTo>
                <a:lnTo>
                  <a:pt x="17532" y="830"/>
                </a:lnTo>
                <a:lnTo>
                  <a:pt x="17576" y="743"/>
                </a:lnTo>
                <a:lnTo>
                  <a:pt x="17624" y="657"/>
                </a:lnTo>
                <a:lnTo>
                  <a:pt x="17673" y="572"/>
                </a:lnTo>
                <a:lnTo>
                  <a:pt x="17726" y="488"/>
                </a:lnTo>
                <a:lnTo>
                  <a:pt x="17753" y="446"/>
                </a:lnTo>
                <a:lnTo>
                  <a:pt x="17780" y="403"/>
                </a:lnTo>
                <a:lnTo>
                  <a:pt x="17838" y="321"/>
                </a:lnTo>
                <a:lnTo>
                  <a:pt x="17727" y="132"/>
                </a:lnTo>
                <a:lnTo>
                  <a:pt x="17687" y="70"/>
                </a:lnTo>
                <a:lnTo>
                  <a:pt x="17662" y="34"/>
                </a:lnTo>
                <a:lnTo>
                  <a:pt x="18062" y="34"/>
                </a:lnTo>
                <a:lnTo>
                  <a:pt x="18066" y="55"/>
                </a:lnTo>
                <a:lnTo>
                  <a:pt x="18074" y="80"/>
                </a:lnTo>
                <a:lnTo>
                  <a:pt x="18081" y="91"/>
                </a:lnTo>
                <a:lnTo>
                  <a:pt x="18087" y="100"/>
                </a:lnTo>
                <a:lnTo>
                  <a:pt x="18094" y="111"/>
                </a:lnTo>
                <a:close/>
                <a:moveTo>
                  <a:pt x="17039" y="1389"/>
                </a:moveTo>
                <a:lnTo>
                  <a:pt x="17094" y="1389"/>
                </a:lnTo>
                <a:lnTo>
                  <a:pt x="17094" y="1723"/>
                </a:lnTo>
                <a:lnTo>
                  <a:pt x="16572" y="1723"/>
                </a:lnTo>
                <a:lnTo>
                  <a:pt x="16050" y="1723"/>
                </a:lnTo>
                <a:lnTo>
                  <a:pt x="16050" y="1683"/>
                </a:lnTo>
                <a:lnTo>
                  <a:pt x="16062" y="1677"/>
                </a:lnTo>
                <a:lnTo>
                  <a:pt x="16074" y="1670"/>
                </a:lnTo>
                <a:lnTo>
                  <a:pt x="16089" y="1659"/>
                </a:lnTo>
                <a:lnTo>
                  <a:pt x="16097" y="1652"/>
                </a:lnTo>
                <a:lnTo>
                  <a:pt x="16103" y="1645"/>
                </a:lnTo>
                <a:lnTo>
                  <a:pt x="16116" y="1625"/>
                </a:lnTo>
                <a:lnTo>
                  <a:pt x="16125" y="1603"/>
                </a:lnTo>
                <a:lnTo>
                  <a:pt x="16127" y="1588"/>
                </a:lnTo>
                <a:lnTo>
                  <a:pt x="16128" y="1573"/>
                </a:lnTo>
                <a:lnTo>
                  <a:pt x="16128" y="903"/>
                </a:lnTo>
                <a:lnTo>
                  <a:pt x="16128" y="233"/>
                </a:lnTo>
                <a:lnTo>
                  <a:pt x="16127" y="205"/>
                </a:lnTo>
                <a:lnTo>
                  <a:pt x="16124" y="180"/>
                </a:lnTo>
                <a:lnTo>
                  <a:pt x="16113" y="151"/>
                </a:lnTo>
                <a:lnTo>
                  <a:pt x="16105" y="139"/>
                </a:lnTo>
                <a:lnTo>
                  <a:pt x="16098" y="130"/>
                </a:lnTo>
                <a:lnTo>
                  <a:pt x="16089" y="121"/>
                </a:lnTo>
                <a:lnTo>
                  <a:pt x="16080" y="113"/>
                </a:lnTo>
                <a:lnTo>
                  <a:pt x="16063" y="104"/>
                </a:lnTo>
                <a:lnTo>
                  <a:pt x="16048" y="97"/>
                </a:lnTo>
                <a:lnTo>
                  <a:pt x="16034" y="94"/>
                </a:lnTo>
                <a:lnTo>
                  <a:pt x="16021" y="92"/>
                </a:lnTo>
                <a:lnTo>
                  <a:pt x="16021" y="34"/>
                </a:lnTo>
                <a:lnTo>
                  <a:pt x="16559" y="34"/>
                </a:lnTo>
                <a:lnTo>
                  <a:pt x="16559" y="92"/>
                </a:lnTo>
                <a:lnTo>
                  <a:pt x="16547" y="94"/>
                </a:lnTo>
                <a:lnTo>
                  <a:pt x="16533" y="97"/>
                </a:lnTo>
                <a:lnTo>
                  <a:pt x="16517" y="104"/>
                </a:lnTo>
                <a:lnTo>
                  <a:pt x="16500" y="113"/>
                </a:lnTo>
                <a:lnTo>
                  <a:pt x="16491" y="121"/>
                </a:lnTo>
                <a:lnTo>
                  <a:pt x="16484" y="130"/>
                </a:lnTo>
                <a:lnTo>
                  <a:pt x="16476" y="139"/>
                </a:lnTo>
                <a:lnTo>
                  <a:pt x="16468" y="151"/>
                </a:lnTo>
                <a:lnTo>
                  <a:pt x="16463" y="165"/>
                </a:lnTo>
                <a:lnTo>
                  <a:pt x="16458" y="180"/>
                </a:lnTo>
                <a:lnTo>
                  <a:pt x="16454" y="205"/>
                </a:lnTo>
                <a:lnTo>
                  <a:pt x="16453" y="233"/>
                </a:lnTo>
                <a:lnTo>
                  <a:pt x="16452" y="930"/>
                </a:lnTo>
                <a:lnTo>
                  <a:pt x="16451" y="1629"/>
                </a:lnTo>
                <a:lnTo>
                  <a:pt x="16456" y="1624"/>
                </a:lnTo>
                <a:lnTo>
                  <a:pt x="16472" y="1613"/>
                </a:lnTo>
                <a:lnTo>
                  <a:pt x="16499" y="1597"/>
                </a:lnTo>
                <a:lnTo>
                  <a:pt x="16535" y="1580"/>
                </a:lnTo>
                <a:lnTo>
                  <a:pt x="16583" y="1565"/>
                </a:lnTo>
                <a:lnTo>
                  <a:pt x="16642" y="1553"/>
                </a:lnTo>
                <a:lnTo>
                  <a:pt x="16676" y="1548"/>
                </a:lnTo>
                <a:lnTo>
                  <a:pt x="16713" y="1547"/>
                </a:lnTo>
                <a:lnTo>
                  <a:pt x="16752" y="1547"/>
                </a:lnTo>
                <a:lnTo>
                  <a:pt x="16794" y="1551"/>
                </a:lnTo>
                <a:lnTo>
                  <a:pt x="16812" y="1553"/>
                </a:lnTo>
                <a:lnTo>
                  <a:pt x="16828" y="1553"/>
                </a:lnTo>
                <a:lnTo>
                  <a:pt x="16860" y="1551"/>
                </a:lnTo>
                <a:lnTo>
                  <a:pt x="16874" y="1547"/>
                </a:lnTo>
                <a:lnTo>
                  <a:pt x="16888" y="1544"/>
                </a:lnTo>
                <a:lnTo>
                  <a:pt x="16901" y="1540"/>
                </a:lnTo>
                <a:lnTo>
                  <a:pt x="16913" y="1534"/>
                </a:lnTo>
                <a:lnTo>
                  <a:pt x="16935" y="1522"/>
                </a:lnTo>
                <a:lnTo>
                  <a:pt x="16955" y="1509"/>
                </a:lnTo>
                <a:lnTo>
                  <a:pt x="16973" y="1494"/>
                </a:lnTo>
                <a:lnTo>
                  <a:pt x="16988" y="1478"/>
                </a:lnTo>
                <a:lnTo>
                  <a:pt x="17001" y="1462"/>
                </a:lnTo>
                <a:lnTo>
                  <a:pt x="17012" y="1446"/>
                </a:lnTo>
                <a:lnTo>
                  <a:pt x="17027" y="1417"/>
                </a:lnTo>
                <a:lnTo>
                  <a:pt x="17039" y="1389"/>
                </a:lnTo>
                <a:close/>
                <a:moveTo>
                  <a:pt x="3190" y="131"/>
                </a:moveTo>
                <a:lnTo>
                  <a:pt x="3146" y="126"/>
                </a:lnTo>
                <a:lnTo>
                  <a:pt x="3100" y="124"/>
                </a:lnTo>
                <a:lnTo>
                  <a:pt x="3051" y="126"/>
                </a:lnTo>
                <a:lnTo>
                  <a:pt x="3004" y="135"/>
                </a:lnTo>
                <a:lnTo>
                  <a:pt x="2983" y="140"/>
                </a:lnTo>
                <a:lnTo>
                  <a:pt x="2962" y="149"/>
                </a:lnTo>
                <a:lnTo>
                  <a:pt x="2944" y="159"/>
                </a:lnTo>
                <a:lnTo>
                  <a:pt x="2926" y="170"/>
                </a:lnTo>
                <a:lnTo>
                  <a:pt x="2909" y="184"/>
                </a:lnTo>
                <a:lnTo>
                  <a:pt x="2895" y="199"/>
                </a:lnTo>
                <a:lnTo>
                  <a:pt x="2882" y="216"/>
                </a:lnTo>
                <a:lnTo>
                  <a:pt x="2872" y="236"/>
                </a:lnTo>
                <a:lnTo>
                  <a:pt x="2863" y="257"/>
                </a:lnTo>
                <a:lnTo>
                  <a:pt x="2856" y="281"/>
                </a:lnTo>
                <a:lnTo>
                  <a:pt x="2852" y="307"/>
                </a:lnTo>
                <a:lnTo>
                  <a:pt x="2851" y="336"/>
                </a:lnTo>
                <a:lnTo>
                  <a:pt x="2853" y="369"/>
                </a:lnTo>
                <a:lnTo>
                  <a:pt x="2859" y="400"/>
                </a:lnTo>
                <a:lnTo>
                  <a:pt x="2868" y="429"/>
                </a:lnTo>
                <a:lnTo>
                  <a:pt x="2882" y="457"/>
                </a:lnTo>
                <a:lnTo>
                  <a:pt x="2900" y="483"/>
                </a:lnTo>
                <a:lnTo>
                  <a:pt x="2920" y="508"/>
                </a:lnTo>
                <a:lnTo>
                  <a:pt x="2943" y="533"/>
                </a:lnTo>
                <a:lnTo>
                  <a:pt x="2968" y="556"/>
                </a:lnTo>
                <a:lnTo>
                  <a:pt x="2996" y="579"/>
                </a:lnTo>
                <a:lnTo>
                  <a:pt x="3025" y="600"/>
                </a:lnTo>
                <a:lnTo>
                  <a:pt x="3057" y="621"/>
                </a:lnTo>
                <a:lnTo>
                  <a:pt x="3092" y="641"/>
                </a:lnTo>
                <a:lnTo>
                  <a:pt x="3236" y="724"/>
                </a:lnTo>
                <a:lnTo>
                  <a:pt x="3322" y="772"/>
                </a:lnTo>
                <a:lnTo>
                  <a:pt x="3405" y="823"/>
                </a:lnTo>
                <a:lnTo>
                  <a:pt x="3444" y="850"/>
                </a:lnTo>
                <a:lnTo>
                  <a:pt x="3480" y="879"/>
                </a:lnTo>
                <a:lnTo>
                  <a:pt x="3515" y="909"/>
                </a:lnTo>
                <a:lnTo>
                  <a:pt x="3546" y="940"/>
                </a:lnTo>
                <a:lnTo>
                  <a:pt x="3575" y="973"/>
                </a:lnTo>
                <a:lnTo>
                  <a:pt x="3600" y="1008"/>
                </a:lnTo>
                <a:lnTo>
                  <a:pt x="3623" y="1045"/>
                </a:lnTo>
                <a:lnTo>
                  <a:pt x="3633" y="1066"/>
                </a:lnTo>
                <a:lnTo>
                  <a:pt x="3642" y="1085"/>
                </a:lnTo>
                <a:lnTo>
                  <a:pt x="3658" y="1127"/>
                </a:lnTo>
                <a:lnTo>
                  <a:pt x="3665" y="1150"/>
                </a:lnTo>
                <a:lnTo>
                  <a:pt x="3669" y="1174"/>
                </a:lnTo>
                <a:lnTo>
                  <a:pt x="3676" y="1223"/>
                </a:lnTo>
                <a:lnTo>
                  <a:pt x="3678" y="1276"/>
                </a:lnTo>
                <a:lnTo>
                  <a:pt x="3677" y="1306"/>
                </a:lnTo>
                <a:lnTo>
                  <a:pt x="3675" y="1336"/>
                </a:lnTo>
                <a:lnTo>
                  <a:pt x="3665" y="1393"/>
                </a:lnTo>
                <a:lnTo>
                  <a:pt x="3658" y="1420"/>
                </a:lnTo>
                <a:lnTo>
                  <a:pt x="3650" y="1445"/>
                </a:lnTo>
                <a:lnTo>
                  <a:pt x="3641" y="1469"/>
                </a:lnTo>
                <a:lnTo>
                  <a:pt x="3629" y="1492"/>
                </a:lnTo>
                <a:lnTo>
                  <a:pt x="3617" y="1515"/>
                </a:lnTo>
                <a:lnTo>
                  <a:pt x="3604" y="1535"/>
                </a:lnTo>
                <a:lnTo>
                  <a:pt x="3589" y="1556"/>
                </a:lnTo>
                <a:lnTo>
                  <a:pt x="3574" y="1574"/>
                </a:lnTo>
                <a:lnTo>
                  <a:pt x="3539" y="1610"/>
                </a:lnTo>
                <a:lnTo>
                  <a:pt x="3521" y="1626"/>
                </a:lnTo>
                <a:lnTo>
                  <a:pt x="3501" y="1640"/>
                </a:lnTo>
                <a:lnTo>
                  <a:pt x="3457" y="1667"/>
                </a:lnTo>
                <a:lnTo>
                  <a:pt x="3435" y="1680"/>
                </a:lnTo>
                <a:lnTo>
                  <a:pt x="3412" y="1691"/>
                </a:lnTo>
                <a:lnTo>
                  <a:pt x="3361" y="1711"/>
                </a:lnTo>
                <a:lnTo>
                  <a:pt x="3308" y="1726"/>
                </a:lnTo>
                <a:lnTo>
                  <a:pt x="3252" y="1738"/>
                </a:lnTo>
                <a:lnTo>
                  <a:pt x="3193" y="1747"/>
                </a:lnTo>
                <a:lnTo>
                  <a:pt x="3132" y="1751"/>
                </a:lnTo>
                <a:lnTo>
                  <a:pt x="3069" y="1753"/>
                </a:lnTo>
                <a:lnTo>
                  <a:pt x="3012" y="1751"/>
                </a:lnTo>
                <a:lnTo>
                  <a:pt x="2952" y="1745"/>
                </a:lnTo>
                <a:lnTo>
                  <a:pt x="2890" y="1737"/>
                </a:lnTo>
                <a:lnTo>
                  <a:pt x="2828" y="1725"/>
                </a:lnTo>
                <a:lnTo>
                  <a:pt x="2768" y="1711"/>
                </a:lnTo>
                <a:lnTo>
                  <a:pt x="2709" y="1693"/>
                </a:lnTo>
                <a:lnTo>
                  <a:pt x="2640" y="1667"/>
                </a:lnTo>
                <a:lnTo>
                  <a:pt x="2578" y="1640"/>
                </a:lnTo>
                <a:lnTo>
                  <a:pt x="2578" y="1217"/>
                </a:lnTo>
                <a:lnTo>
                  <a:pt x="2647" y="1217"/>
                </a:lnTo>
                <a:lnTo>
                  <a:pt x="2663" y="1262"/>
                </a:lnTo>
                <a:lnTo>
                  <a:pt x="2682" y="1307"/>
                </a:lnTo>
                <a:lnTo>
                  <a:pt x="2706" y="1354"/>
                </a:lnTo>
                <a:lnTo>
                  <a:pt x="2733" y="1400"/>
                </a:lnTo>
                <a:lnTo>
                  <a:pt x="2765" y="1446"/>
                </a:lnTo>
                <a:lnTo>
                  <a:pt x="2799" y="1488"/>
                </a:lnTo>
                <a:lnTo>
                  <a:pt x="2817" y="1508"/>
                </a:lnTo>
                <a:lnTo>
                  <a:pt x="2838" y="1528"/>
                </a:lnTo>
                <a:lnTo>
                  <a:pt x="2859" y="1545"/>
                </a:lnTo>
                <a:lnTo>
                  <a:pt x="2880" y="1561"/>
                </a:lnTo>
                <a:lnTo>
                  <a:pt x="2903" y="1577"/>
                </a:lnTo>
                <a:lnTo>
                  <a:pt x="2926" y="1590"/>
                </a:lnTo>
                <a:lnTo>
                  <a:pt x="2950" y="1601"/>
                </a:lnTo>
                <a:lnTo>
                  <a:pt x="2975" y="1611"/>
                </a:lnTo>
                <a:lnTo>
                  <a:pt x="3001" y="1620"/>
                </a:lnTo>
                <a:lnTo>
                  <a:pt x="3028" y="1625"/>
                </a:lnTo>
                <a:lnTo>
                  <a:pt x="3057" y="1630"/>
                </a:lnTo>
                <a:lnTo>
                  <a:pt x="3087" y="1631"/>
                </a:lnTo>
                <a:lnTo>
                  <a:pt x="3104" y="1631"/>
                </a:lnTo>
                <a:lnTo>
                  <a:pt x="3141" y="1630"/>
                </a:lnTo>
                <a:lnTo>
                  <a:pt x="3175" y="1626"/>
                </a:lnTo>
                <a:lnTo>
                  <a:pt x="3208" y="1621"/>
                </a:lnTo>
                <a:lnTo>
                  <a:pt x="3238" y="1614"/>
                </a:lnTo>
                <a:lnTo>
                  <a:pt x="3266" y="1605"/>
                </a:lnTo>
                <a:lnTo>
                  <a:pt x="3292" y="1594"/>
                </a:lnTo>
                <a:lnTo>
                  <a:pt x="3316" y="1581"/>
                </a:lnTo>
                <a:lnTo>
                  <a:pt x="3338" y="1566"/>
                </a:lnTo>
                <a:lnTo>
                  <a:pt x="3358" y="1550"/>
                </a:lnTo>
                <a:lnTo>
                  <a:pt x="3375" y="1531"/>
                </a:lnTo>
                <a:lnTo>
                  <a:pt x="3389" y="1511"/>
                </a:lnTo>
                <a:lnTo>
                  <a:pt x="3401" y="1489"/>
                </a:lnTo>
                <a:lnTo>
                  <a:pt x="3411" y="1466"/>
                </a:lnTo>
                <a:lnTo>
                  <a:pt x="3417" y="1441"/>
                </a:lnTo>
                <a:lnTo>
                  <a:pt x="3422" y="1414"/>
                </a:lnTo>
                <a:lnTo>
                  <a:pt x="3423" y="1386"/>
                </a:lnTo>
                <a:lnTo>
                  <a:pt x="3421" y="1351"/>
                </a:lnTo>
                <a:lnTo>
                  <a:pt x="3415" y="1319"/>
                </a:lnTo>
                <a:lnTo>
                  <a:pt x="3405" y="1288"/>
                </a:lnTo>
                <a:lnTo>
                  <a:pt x="3392" y="1258"/>
                </a:lnTo>
                <a:lnTo>
                  <a:pt x="3375" y="1230"/>
                </a:lnTo>
                <a:lnTo>
                  <a:pt x="3356" y="1203"/>
                </a:lnTo>
                <a:lnTo>
                  <a:pt x="3334" y="1177"/>
                </a:lnTo>
                <a:lnTo>
                  <a:pt x="3309" y="1153"/>
                </a:lnTo>
                <a:lnTo>
                  <a:pt x="3282" y="1130"/>
                </a:lnTo>
                <a:lnTo>
                  <a:pt x="3254" y="1107"/>
                </a:lnTo>
                <a:lnTo>
                  <a:pt x="3224" y="1085"/>
                </a:lnTo>
                <a:lnTo>
                  <a:pt x="3190" y="1064"/>
                </a:lnTo>
                <a:lnTo>
                  <a:pt x="3122" y="1021"/>
                </a:lnTo>
                <a:lnTo>
                  <a:pt x="3052" y="980"/>
                </a:lnTo>
                <a:lnTo>
                  <a:pt x="2943" y="916"/>
                </a:lnTo>
                <a:lnTo>
                  <a:pt x="2889" y="883"/>
                </a:lnTo>
                <a:lnTo>
                  <a:pt x="2837" y="848"/>
                </a:lnTo>
                <a:lnTo>
                  <a:pt x="2789" y="810"/>
                </a:lnTo>
                <a:lnTo>
                  <a:pt x="2744" y="770"/>
                </a:lnTo>
                <a:lnTo>
                  <a:pt x="2723" y="750"/>
                </a:lnTo>
                <a:lnTo>
                  <a:pt x="2704" y="727"/>
                </a:lnTo>
                <a:lnTo>
                  <a:pt x="2686" y="704"/>
                </a:lnTo>
                <a:lnTo>
                  <a:pt x="2669" y="680"/>
                </a:lnTo>
                <a:lnTo>
                  <a:pt x="2654" y="657"/>
                </a:lnTo>
                <a:lnTo>
                  <a:pt x="2640" y="631"/>
                </a:lnTo>
                <a:lnTo>
                  <a:pt x="2628" y="604"/>
                </a:lnTo>
                <a:lnTo>
                  <a:pt x="2619" y="575"/>
                </a:lnTo>
                <a:lnTo>
                  <a:pt x="2611" y="547"/>
                </a:lnTo>
                <a:lnTo>
                  <a:pt x="2606" y="517"/>
                </a:lnTo>
                <a:lnTo>
                  <a:pt x="2602" y="485"/>
                </a:lnTo>
                <a:lnTo>
                  <a:pt x="2601" y="452"/>
                </a:lnTo>
                <a:lnTo>
                  <a:pt x="2605" y="397"/>
                </a:lnTo>
                <a:lnTo>
                  <a:pt x="2612" y="346"/>
                </a:lnTo>
                <a:lnTo>
                  <a:pt x="2619" y="321"/>
                </a:lnTo>
                <a:lnTo>
                  <a:pt x="2625" y="298"/>
                </a:lnTo>
                <a:lnTo>
                  <a:pt x="2634" y="276"/>
                </a:lnTo>
                <a:lnTo>
                  <a:pt x="2643" y="254"/>
                </a:lnTo>
                <a:lnTo>
                  <a:pt x="2654" y="233"/>
                </a:lnTo>
                <a:lnTo>
                  <a:pt x="2666" y="213"/>
                </a:lnTo>
                <a:lnTo>
                  <a:pt x="2692" y="176"/>
                </a:lnTo>
                <a:lnTo>
                  <a:pt x="2723" y="143"/>
                </a:lnTo>
                <a:lnTo>
                  <a:pt x="2757" y="112"/>
                </a:lnTo>
                <a:lnTo>
                  <a:pt x="2776" y="98"/>
                </a:lnTo>
                <a:lnTo>
                  <a:pt x="2796" y="86"/>
                </a:lnTo>
                <a:lnTo>
                  <a:pt x="2816" y="74"/>
                </a:lnTo>
                <a:lnTo>
                  <a:pt x="2837" y="62"/>
                </a:lnTo>
                <a:lnTo>
                  <a:pt x="2882" y="44"/>
                </a:lnTo>
                <a:lnTo>
                  <a:pt x="2931" y="28"/>
                </a:lnTo>
                <a:lnTo>
                  <a:pt x="2983" y="16"/>
                </a:lnTo>
                <a:lnTo>
                  <a:pt x="3037" y="7"/>
                </a:lnTo>
                <a:lnTo>
                  <a:pt x="3094" y="2"/>
                </a:lnTo>
                <a:lnTo>
                  <a:pt x="3153" y="0"/>
                </a:lnTo>
                <a:lnTo>
                  <a:pt x="3190" y="1"/>
                </a:lnTo>
                <a:lnTo>
                  <a:pt x="3225" y="3"/>
                </a:lnTo>
                <a:lnTo>
                  <a:pt x="3285" y="10"/>
                </a:lnTo>
                <a:lnTo>
                  <a:pt x="3343" y="20"/>
                </a:lnTo>
                <a:lnTo>
                  <a:pt x="3396" y="32"/>
                </a:lnTo>
                <a:lnTo>
                  <a:pt x="3445" y="47"/>
                </a:lnTo>
                <a:lnTo>
                  <a:pt x="3491" y="62"/>
                </a:lnTo>
                <a:lnTo>
                  <a:pt x="3517" y="74"/>
                </a:lnTo>
                <a:lnTo>
                  <a:pt x="3548" y="88"/>
                </a:lnTo>
                <a:lnTo>
                  <a:pt x="3602" y="115"/>
                </a:lnTo>
                <a:lnTo>
                  <a:pt x="3602" y="495"/>
                </a:lnTo>
                <a:lnTo>
                  <a:pt x="3539" y="495"/>
                </a:lnTo>
                <a:lnTo>
                  <a:pt x="3522" y="447"/>
                </a:lnTo>
                <a:lnTo>
                  <a:pt x="3498" y="394"/>
                </a:lnTo>
                <a:lnTo>
                  <a:pt x="3469" y="340"/>
                </a:lnTo>
                <a:lnTo>
                  <a:pt x="3451" y="314"/>
                </a:lnTo>
                <a:lnTo>
                  <a:pt x="3431" y="289"/>
                </a:lnTo>
                <a:lnTo>
                  <a:pt x="3410" y="264"/>
                </a:lnTo>
                <a:lnTo>
                  <a:pt x="3386" y="240"/>
                </a:lnTo>
                <a:lnTo>
                  <a:pt x="3360" y="218"/>
                </a:lnTo>
                <a:lnTo>
                  <a:pt x="3331" y="197"/>
                </a:lnTo>
                <a:lnTo>
                  <a:pt x="3301" y="177"/>
                </a:lnTo>
                <a:lnTo>
                  <a:pt x="3266" y="159"/>
                </a:lnTo>
                <a:lnTo>
                  <a:pt x="3230" y="144"/>
                </a:lnTo>
                <a:lnTo>
                  <a:pt x="3190" y="131"/>
                </a:lnTo>
                <a:close/>
                <a:moveTo>
                  <a:pt x="5119" y="1587"/>
                </a:moveTo>
                <a:lnTo>
                  <a:pt x="5132" y="1609"/>
                </a:lnTo>
                <a:lnTo>
                  <a:pt x="5149" y="1625"/>
                </a:lnTo>
                <a:lnTo>
                  <a:pt x="5165" y="1639"/>
                </a:lnTo>
                <a:lnTo>
                  <a:pt x="5181" y="1649"/>
                </a:lnTo>
                <a:lnTo>
                  <a:pt x="5207" y="1662"/>
                </a:lnTo>
                <a:lnTo>
                  <a:pt x="5218" y="1665"/>
                </a:lnTo>
                <a:lnTo>
                  <a:pt x="5218" y="1723"/>
                </a:lnTo>
                <a:lnTo>
                  <a:pt x="4680" y="1723"/>
                </a:lnTo>
                <a:lnTo>
                  <a:pt x="4680" y="1665"/>
                </a:lnTo>
                <a:lnTo>
                  <a:pt x="4692" y="1662"/>
                </a:lnTo>
                <a:lnTo>
                  <a:pt x="4717" y="1649"/>
                </a:lnTo>
                <a:lnTo>
                  <a:pt x="4734" y="1639"/>
                </a:lnTo>
                <a:lnTo>
                  <a:pt x="4750" y="1625"/>
                </a:lnTo>
                <a:lnTo>
                  <a:pt x="4765" y="1609"/>
                </a:lnTo>
                <a:lnTo>
                  <a:pt x="4773" y="1598"/>
                </a:lnTo>
                <a:lnTo>
                  <a:pt x="4778" y="1587"/>
                </a:lnTo>
                <a:lnTo>
                  <a:pt x="4784" y="1554"/>
                </a:lnTo>
                <a:lnTo>
                  <a:pt x="4787" y="1524"/>
                </a:lnTo>
                <a:lnTo>
                  <a:pt x="4787" y="951"/>
                </a:lnTo>
                <a:lnTo>
                  <a:pt x="4285" y="951"/>
                </a:lnTo>
                <a:lnTo>
                  <a:pt x="4285" y="1524"/>
                </a:lnTo>
                <a:lnTo>
                  <a:pt x="4286" y="1552"/>
                </a:lnTo>
                <a:lnTo>
                  <a:pt x="4289" y="1577"/>
                </a:lnTo>
                <a:lnTo>
                  <a:pt x="4304" y="1601"/>
                </a:lnTo>
                <a:lnTo>
                  <a:pt x="4320" y="1621"/>
                </a:lnTo>
                <a:lnTo>
                  <a:pt x="4337" y="1636"/>
                </a:lnTo>
                <a:lnTo>
                  <a:pt x="4353" y="1648"/>
                </a:lnTo>
                <a:lnTo>
                  <a:pt x="4380" y="1662"/>
                </a:lnTo>
                <a:lnTo>
                  <a:pt x="4391" y="1665"/>
                </a:lnTo>
                <a:lnTo>
                  <a:pt x="4391" y="1723"/>
                </a:lnTo>
                <a:lnTo>
                  <a:pt x="3853" y="1723"/>
                </a:lnTo>
                <a:lnTo>
                  <a:pt x="3853" y="1665"/>
                </a:lnTo>
                <a:lnTo>
                  <a:pt x="3865" y="1662"/>
                </a:lnTo>
                <a:lnTo>
                  <a:pt x="3891" y="1649"/>
                </a:lnTo>
                <a:lnTo>
                  <a:pt x="3907" y="1639"/>
                </a:lnTo>
                <a:lnTo>
                  <a:pt x="3923" y="1625"/>
                </a:lnTo>
                <a:lnTo>
                  <a:pt x="3938" y="1609"/>
                </a:lnTo>
                <a:lnTo>
                  <a:pt x="3946" y="1598"/>
                </a:lnTo>
                <a:lnTo>
                  <a:pt x="3952" y="1587"/>
                </a:lnTo>
                <a:lnTo>
                  <a:pt x="3959" y="1554"/>
                </a:lnTo>
                <a:lnTo>
                  <a:pt x="3960" y="1524"/>
                </a:lnTo>
                <a:lnTo>
                  <a:pt x="3960" y="853"/>
                </a:lnTo>
                <a:lnTo>
                  <a:pt x="3960" y="183"/>
                </a:lnTo>
                <a:lnTo>
                  <a:pt x="3959" y="167"/>
                </a:lnTo>
                <a:lnTo>
                  <a:pt x="3957" y="153"/>
                </a:lnTo>
                <a:lnTo>
                  <a:pt x="3948" y="130"/>
                </a:lnTo>
                <a:lnTo>
                  <a:pt x="3941" y="120"/>
                </a:lnTo>
                <a:lnTo>
                  <a:pt x="3935" y="111"/>
                </a:lnTo>
                <a:lnTo>
                  <a:pt x="3921" y="96"/>
                </a:lnTo>
                <a:lnTo>
                  <a:pt x="3907" y="85"/>
                </a:lnTo>
                <a:lnTo>
                  <a:pt x="3894" y="79"/>
                </a:lnTo>
                <a:lnTo>
                  <a:pt x="3882" y="73"/>
                </a:lnTo>
                <a:lnTo>
                  <a:pt x="3882" y="34"/>
                </a:lnTo>
                <a:lnTo>
                  <a:pt x="4363" y="34"/>
                </a:lnTo>
                <a:lnTo>
                  <a:pt x="4363" y="73"/>
                </a:lnTo>
                <a:lnTo>
                  <a:pt x="4351" y="79"/>
                </a:lnTo>
                <a:lnTo>
                  <a:pt x="4338" y="85"/>
                </a:lnTo>
                <a:lnTo>
                  <a:pt x="4324" y="96"/>
                </a:lnTo>
                <a:lnTo>
                  <a:pt x="4316" y="104"/>
                </a:lnTo>
                <a:lnTo>
                  <a:pt x="4310" y="111"/>
                </a:lnTo>
                <a:lnTo>
                  <a:pt x="4297" y="130"/>
                </a:lnTo>
                <a:lnTo>
                  <a:pt x="4288" y="153"/>
                </a:lnTo>
                <a:lnTo>
                  <a:pt x="4286" y="167"/>
                </a:lnTo>
                <a:lnTo>
                  <a:pt x="4285" y="183"/>
                </a:lnTo>
                <a:lnTo>
                  <a:pt x="4285" y="824"/>
                </a:lnTo>
                <a:lnTo>
                  <a:pt x="4787" y="824"/>
                </a:lnTo>
                <a:lnTo>
                  <a:pt x="4787" y="183"/>
                </a:lnTo>
                <a:lnTo>
                  <a:pt x="4786" y="167"/>
                </a:lnTo>
                <a:lnTo>
                  <a:pt x="4783" y="154"/>
                </a:lnTo>
                <a:lnTo>
                  <a:pt x="4775" y="131"/>
                </a:lnTo>
                <a:lnTo>
                  <a:pt x="4768" y="121"/>
                </a:lnTo>
                <a:lnTo>
                  <a:pt x="4762" y="111"/>
                </a:lnTo>
                <a:lnTo>
                  <a:pt x="4748" y="97"/>
                </a:lnTo>
                <a:lnTo>
                  <a:pt x="4734" y="86"/>
                </a:lnTo>
                <a:lnTo>
                  <a:pt x="4721" y="79"/>
                </a:lnTo>
                <a:lnTo>
                  <a:pt x="4709" y="73"/>
                </a:lnTo>
                <a:lnTo>
                  <a:pt x="4709" y="34"/>
                </a:lnTo>
                <a:lnTo>
                  <a:pt x="5190" y="34"/>
                </a:lnTo>
                <a:lnTo>
                  <a:pt x="5190" y="73"/>
                </a:lnTo>
                <a:lnTo>
                  <a:pt x="5178" y="79"/>
                </a:lnTo>
                <a:lnTo>
                  <a:pt x="5165" y="86"/>
                </a:lnTo>
                <a:lnTo>
                  <a:pt x="5151" y="97"/>
                </a:lnTo>
                <a:lnTo>
                  <a:pt x="5143" y="104"/>
                </a:lnTo>
                <a:lnTo>
                  <a:pt x="5137" y="111"/>
                </a:lnTo>
                <a:lnTo>
                  <a:pt x="5124" y="131"/>
                </a:lnTo>
                <a:lnTo>
                  <a:pt x="5115" y="154"/>
                </a:lnTo>
                <a:lnTo>
                  <a:pt x="5113" y="167"/>
                </a:lnTo>
                <a:lnTo>
                  <a:pt x="5112" y="183"/>
                </a:lnTo>
                <a:lnTo>
                  <a:pt x="5112" y="853"/>
                </a:lnTo>
                <a:lnTo>
                  <a:pt x="5112" y="1524"/>
                </a:lnTo>
                <a:lnTo>
                  <a:pt x="5113" y="1552"/>
                </a:lnTo>
                <a:lnTo>
                  <a:pt x="5116" y="1577"/>
                </a:lnTo>
                <a:lnTo>
                  <a:pt x="5119" y="1587"/>
                </a:lnTo>
                <a:close/>
                <a:moveTo>
                  <a:pt x="6824" y="1700"/>
                </a:moveTo>
                <a:lnTo>
                  <a:pt x="6838" y="1699"/>
                </a:lnTo>
                <a:lnTo>
                  <a:pt x="6851" y="1696"/>
                </a:lnTo>
                <a:lnTo>
                  <a:pt x="6864" y="1690"/>
                </a:lnTo>
                <a:lnTo>
                  <a:pt x="6877" y="1683"/>
                </a:lnTo>
                <a:lnTo>
                  <a:pt x="6890" y="1674"/>
                </a:lnTo>
                <a:lnTo>
                  <a:pt x="6903" y="1663"/>
                </a:lnTo>
                <a:lnTo>
                  <a:pt x="6915" y="1650"/>
                </a:lnTo>
                <a:lnTo>
                  <a:pt x="6926" y="1635"/>
                </a:lnTo>
                <a:lnTo>
                  <a:pt x="6950" y="1600"/>
                </a:lnTo>
                <a:lnTo>
                  <a:pt x="6961" y="1581"/>
                </a:lnTo>
                <a:lnTo>
                  <a:pt x="6972" y="1559"/>
                </a:lnTo>
                <a:lnTo>
                  <a:pt x="6992" y="1513"/>
                </a:lnTo>
                <a:lnTo>
                  <a:pt x="7011" y="1460"/>
                </a:lnTo>
                <a:lnTo>
                  <a:pt x="7028" y="1401"/>
                </a:lnTo>
                <a:lnTo>
                  <a:pt x="7043" y="1337"/>
                </a:lnTo>
                <a:lnTo>
                  <a:pt x="7056" y="1270"/>
                </a:lnTo>
                <a:lnTo>
                  <a:pt x="7068" y="1198"/>
                </a:lnTo>
                <a:lnTo>
                  <a:pt x="7077" y="1123"/>
                </a:lnTo>
                <a:lnTo>
                  <a:pt x="7083" y="1044"/>
                </a:lnTo>
                <a:lnTo>
                  <a:pt x="7088" y="963"/>
                </a:lnTo>
                <a:lnTo>
                  <a:pt x="7089" y="879"/>
                </a:lnTo>
                <a:lnTo>
                  <a:pt x="7088" y="794"/>
                </a:lnTo>
                <a:lnTo>
                  <a:pt x="7083" y="713"/>
                </a:lnTo>
                <a:lnTo>
                  <a:pt x="7077" y="634"/>
                </a:lnTo>
                <a:lnTo>
                  <a:pt x="7068" y="559"/>
                </a:lnTo>
                <a:lnTo>
                  <a:pt x="7056" y="487"/>
                </a:lnTo>
                <a:lnTo>
                  <a:pt x="7043" y="420"/>
                </a:lnTo>
                <a:lnTo>
                  <a:pt x="7028" y="356"/>
                </a:lnTo>
                <a:lnTo>
                  <a:pt x="7011" y="297"/>
                </a:lnTo>
                <a:lnTo>
                  <a:pt x="6992" y="244"/>
                </a:lnTo>
                <a:lnTo>
                  <a:pt x="6972" y="198"/>
                </a:lnTo>
                <a:lnTo>
                  <a:pt x="6950" y="157"/>
                </a:lnTo>
                <a:lnTo>
                  <a:pt x="6926" y="122"/>
                </a:lnTo>
                <a:lnTo>
                  <a:pt x="6915" y="107"/>
                </a:lnTo>
                <a:lnTo>
                  <a:pt x="6903" y="94"/>
                </a:lnTo>
                <a:lnTo>
                  <a:pt x="6890" y="83"/>
                </a:lnTo>
                <a:lnTo>
                  <a:pt x="6877" y="73"/>
                </a:lnTo>
                <a:lnTo>
                  <a:pt x="6851" y="61"/>
                </a:lnTo>
                <a:lnTo>
                  <a:pt x="6838" y="58"/>
                </a:lnTo>
                <a:lnTo>
                  <a:pt x="6824" y="57"/>
                </a:lnTo>
                <a:lnTo>
                  <a:pt x="6811" y="58"/>
                </a:lnTo>
                <a:lnTo>
                  <a:pt x="6797" y="61"/>
                </a:lnTo>
                <a:lnTo>
                  <a:pt x="6784" y="67"/>
                </a:lnTo>
                <a:lnTo>
                  <a:pt x="6771" y="73"/>
                </a:lnTo>
                <a:lnTo>
                  <a:pt x="6758" y="83"/>
                </a:lnTo>
                <a:lnTo>
                  <a:pt x="6745" y="94"/>
                </a:lnTo>
                <a:lnTo>
                  <a:pt x="6733" y="107"/>
                </a:lnTo>
                <a:lnTo>
                  <a:pt x="6721" y="122"/>
                </a:lnTo>
                <a:lnTo>
                  <a:pt x="6698" y="157"/>
                </a:lnTo>
                <a:lnTo>
                  <a:pt x="6687" y="176"/>
                </a:lnTo>
                <a:lnTo>
                  <a:pt x="6676" y="198"/>
                </a:lnTo>
                <a:lnTo>
                  <a:pt x="6655" y="244"/>
                </a:lnTo>
                <a:lnTo>
                  <a:pt x="6637" y="297"/>
                </a:lnTo>
                <a:lnTo>
                  <a:pt x="6620" y="356"/>
                </a:lnTo>
                <a:lnTo>
                  <a:pt x="6604" y="420"/>
                </a:lnTo>
                <a:lnTo>
                  <a:pt x="6591" y="487"/>
                </a:lnTo>
                <a:lnTo>
                  <a:pt x="6581" y="559"/>
                </a:lnTo>
                <a:lnTo>
                  <a:pt x="6571" y="634"/>
                </a:lnTo>
                <a:lnTo>
                  <a:pt x="6564" y="713"/>
                </a:lnTo>
                <a:lnTo>
                  <a:pt x="6561" y="794"/>
                </a:lnTo>
                <a:lnTo>
                  <a:pt x="6559" y="879"/>
                </a:lnTo>
                <a:lnTo>
                  <a:pt x="6561" y="963"/>
                </a:lnTo>
                <a:lnTo>
                  <a:pt x="6564" y="1044"/>
                </a:lnTo>
                <a:lnTo>
                  <a:pt x="6571" y="1123"/>
                </a:lnTo>
                <a:lnTo>
                  <a:pt x="6581" y="1198"/>
                </a:lnTo>
                <a:lnTo>
                  <a:pt x="6591" y="1270"/>
                </a:lnTo>
                <a:lnTo>
                  <a:pt x="6604" y="1337"/>
                </a:lnTo>
                <a:lnTo>
                  <a:pt x="6620" y="1401"/>
                </a:lnTo>
                <a:lnTo>
                  <a:pt x="6637" y="1460"/>
                </a:lnTo>
                <a:lnTo>
                  <a:pt x="6655" y="1513"/>
                </a:lnTo>
                <a:lnTo>
                  <a:pt x="6676" y="1559"/>
                </a:lnTo>
                <a:lnTo>
                  <a:pt x="6698" y="1600"/>
                </a:lnTo>
                <a:lnTo>
                  <a:pt x="6721" y="1635"/>
                </a:lnTo>
                <a:lnTo>
                  <a:pt x="6733" y="1650"/>
                </a:lnTo>
                <a:lnTo>
                  <a:pt x="6745" y="1663"/>
                </a:lnTo>
                <a:lnTo>
                  <a:pt x="6758" y="1674"/>
                </a:lnTo>
                <a:lnTo>
                  <a:pt x="6771" y="1683"/>
                </a:lnTo>
                <a:lnTo>
                  <a:pt x="6797" y="1696"/>
                </a:lnTo>
                <a:lnTo>
                  <a:pt x="6811" y="1699"/>
                </a:lnTo>
                <a:lnTo>
                  <a:pt x="6824" y="1700"/>
                </a:lnTo>
                <a:close/>
                <a:moveTo>
                  <a:pt x="6824" y="26"/>
                </a:moveTo>
                <a:lnTo>
                  <a:pt x="6856" y="27"/>
                </a:lnTo>
                <a:lnTo>
                  <a:pt x="6888" y="30"/>
                </a:lnTo>
                <a:lnTo>
                  <a:pt x="6919" y="35"/>
                </a:lnTo>
                <a:lnTo>
                  <a:pt x="6950" y="43"/>
                </a:lnTo>
                <a:lnTo>
                  <a:pt x="6981" y="53"/>
                </a:lnTo>
                <a:lnTo>
                  <a:pt x="7010" y="64"/>
                </a:lnTo>
                <a:lnTo>
                  <a:pt x="7067" y="93"/>
                </a:lnTo>
                <a:lnTo>
                  <a:pt x="7122" y="128"/>
                </a:lnTo>
                <a:lnTo>
                  <a:pt x="7173" y="172"/>
                </a:lnTo>
                <a:lnTo>
                  <a:pt x="7198" y="196"/>
                </a:lnTo>
                <a:lnTo>
                  <a:pt x="7222" y="220"/>
                </a:lnTo>
                <a:lnTo>
                  <a:pt x="7244" y="248"/>
                </a:lnTo>
                <a:lnTo>
                  <a:pt x="7266" y="276"/>
                </a:lnTo>
                <a:lnTo>
                  <a:pt x="7286" y="305"/>
                </a:lnTo>
                <a:lnTo>
                  <a:pt x="7306" y="336"/>
                </a:lnTo>
                <a:lnTo>
                  <a:pt x="7324" y="369"/>
                </a:lnTo>
                <a:lnTo>
                  <a:pt x="7341" y="401"/>
                </a:lnTo>
                <a:lnTo>
                  <a:pt x="7373" y="472"/>
                </a:lnTo>
                <a:lnTo>
                  <a:pt x="7387" y="508"/>
                </a:lnTo>
                <a:lnTo>
                  <a:pt x="7400" y="546"/>
                </a:lnTo>
                <a:lnTo>
                  <a:pt x="7411" y="585"/>
                </a:lnTo>
                <a:lnTo>
                  <a:pt x="7420" y="625"/>
                </a:lnTo>
                <a:lnTo>
                  <a:pt x="7429" y="665"/>
                </a:lnTo>
                <a:lnTo>
                  <a:pt x="7436" y="706"/>
                </a:lnTo>
                <a:lnTo>
                  <a:pt x="7445" y="791"/>
                </a:lnTo>
                <a:lnTo>
                  <a:pt x="7447" y="834"/>
                </a:lnTo>
                <a:lnTo>
                  <a:pt x="7448" y="879"/>
                </a:lnTo>
                <a:lnTo>
                  <a:pt x="7445" y="966"/>
                </a:lnTo>
                <a:lnTo>
                  <a:pt x="7441" y="1008"/>
                </a:lnTo>
                <a:lnTo>
                  <a:pt x="7436" y="1051"/>
                </a:lnTo>
                <a:lnTo>
                  <a:pt x="7420" y="1132"/>
                </a:lnTo>
                <a:lnTo>
                  <a:pt x="7400" y="1211"/>
                </a:lnTo>
                <a:lnTo>
                  <a:pt x="7387" y="1249"/>
                </a:lnTo>
                <a:lnTo>
                  <a:pt x="7373" y="1285"/>
                </a:lnTo>
                <a:lnTo>
                  <a:pt x="7341" y="1356"/>
                </a:lnTo>
                <a:lnTo>
                  <a:pt x="7324" y="1388"/>
                </a:lnTo>
                <a:lnTo>
                  <a:pt x="7306" y="1421"/>
                </a:lnTo>
                <a:lnTo>
                  <a:pt x="7266" y="1481"/>
                </a:lnTo>
                <a:lnTo>
                  <a:pt x="7244" y="1509"/>
                </a:lnTo>
                <a:lnTo>
                  <a:pt x="7222" y="1537"/>
                </a:lnTo>
                <a:lnTo>
                  <a:pt x="7198" y="1561"/>
                </a:lnTo>
                <a:lnTo>
                  <a:pt x="7173" y="1585"/>
                </a:lnTo>
                <a:lnTo>
                  <a:pt x="7148" y="1608"/>
                </a:lnTo>
                <a:lnTo>
                  <a:pt x="7122" y="1629"/>
                </a:lnTo>
                <a:lnTo>
                  <a:pt x="7095" y="1647"/>
                </a:lnTo>
                <a:lnTo>
                  <a:pt x="7067" y="1664"/>
                </a:lnTo>
                <a:lnTo>
                  <a:pt x="7039" y="1679"/>
                </a:lnTo>
                <a:lnTo>
                  <a:pt x="7010" y="1692"/>
                </a:lnTo>
                <a:lnTo>
                  <a:pt x="6981" y="1704"/>
                </a:lnTo>
                <a:lnTo>
                  <a:pt x="6950" y="1714"/>
                </a:lnTo>
                <a:lnTo>
                  <a:pt x="6888" y="1727"/>
                </a:lnTo>
                <a:lnTo>
                  <a:pt x="6856" y="1730"/>
                </a:lnTo>
                <a:lnTo>
                  <a:pt x="6824" y="1731"/>
                </a:lnTo>
                <a:lnTo>
                  <a:pt x="6791" y="1730"/>
                </a:lnTo>
                <a:lnTo>
                  <a:pt x="6760" y="1727"/>
                </a:lnTo>
                <a:lnTo>
                  <a:pt x="6729" y="1722"/>
                </a:lnTo>
                <a:lnTo>
                  <a:pt x="6698" y="1714"/>
                </a:lnTo>
                <a:lnTo>
                  <a:pt x="6668" y="1704"/>
                </a:lnTo>
                <a:lnTo>
                  <a:pt x="6638" y="1692"/>
                </a:lnTo>
                <a:lnTo>
                  <a:pt x="6581" y="1664"/>
                </a:lnTo>
                <a:lnTo>
                  <a:pt x="6527" y="1629"/>
                </a:lnTo>
                <a:lnTo>
                  <a:pt x="6475" y="1585"/>
                </a:lnTo>
                <a:lnTo>
                  <a:pt x="6450" y="1561"/>
                </a:lnTo>
                <a:lnTo>
                  <a:pt x="6427" y="1537"/>
                </a:lnTo>
                <a:lnTo>
                  <a:pt x="6404" y="1509"/>
                </a:lnTo>
                <a:lnTo>
                  <a:pt x="6382" y="1481"/>
                </a:lnTo>
                <a:lnTo>
                  <a:pt x="6361" y="1452"/>
                </a:lnTo>
                <a:lnTo>
                  <a:pt x="6342" y="1421"/>
                </a:lnTo>
                <a:lnTo>
                  <a:pt x="6323" y="1388"/>
                </a:lnTo>
                <a:lnTo>
                  <a:pt x="6306" y="1356"/>
                </a:lnTo>
                <a:lnTo>
                  <a:pt x="6275" y="1285"/>
                </a:lnTo>
                <a:lnTo>
                  <a:pt x="6261" y="1249"/>
                </a:lnTo>
                <a:lnTo>
                  <a:pt x="6249" y="1211"/>
                </a:lnTo>
                <a:lnTo>
                  <a:pt x="6237" y="1172"/>
                </a:lnTo>
                <a:lnTo>
                  <a:pt x="6227" y="1132"/>
                </a:lnTo>
                <a:lnTo>
                  <a:pt x="6219" y="1092"/>
                </a:lnTo>
                <a:lnTo>
                  <a:pt x="6212" y="1051"/>
                </a:lnTo>
                <a:lnTo>
                  <a:pt x="6202" y="966"/>
                </a:lnTo>
                <a:lnTo>
                  <a:pt x="6200" y="922"/>
                </a:lnTo>
                <a:lnTo>
                  <a:pt x="6199" y="879"/>
                </a:lnTo>
                <a:lnTo>
                  <a:pt x="6202" y="791"/>
                </a:lnTo>
                <a:lnTo>
                  <a:pt x="6207" y="749"/>
                </a:lnTo>
                <a:lnTo>
                  <a:pt x="6212" y="706"/>
                </a:lnTo>
                <a:lnTo>
                  <a:pt x="6227" y="625"/>
                </a:lnTo>
                <a:lnTo>
                  <a:pt x="6249" y="546"/>
                </a:lnTo>
                <a:lnTo>
                  <a:pt x="6261" y="508"/>
                </a:lnTo>
                <a:lnTo>
                  <a:pt x="6275" y="472"/>
                </a:lnTo>
                <a:lnTo>
                  <a:pt x="6306" y="401"/>
                </a:lnTo>
                <a:lnTo>
                  <a:pt x="6323" y="369"/>
                </a:lnTo>
                <a:lnTo>
                  <a:pt x="6342" y="336"/>
                </a:lnTo>
                <a:lnTo>
                  <a:pt x="6382" y="276"/>
                </a:lnTo>
                <a:lnTo>
                  <a:pt x="6404" y="248"/>
                </a:lnTo>
                <a:lnTo>
                  <a:pt x="6427" y="220"/>
                </a:lnTo>
                <a:lnTo>
                  <a:pt x="6450" y="196"/>
                </a:lnTo>
                <a:lnTo>
                  <a:pt x="6475" y="172"/>
                </a:lnTo>
                <a:lnTo>
                  <a:pt x="6500" y="149"/>
                </a:lnTo>
                <a:lnTo>
                  <a:pt x="6527" y="128"/>
                </a:lnTo>
                <a:lnTo>
                  <a:pt x="6554" y="110"/>
                </a:lnTo>
                <a:lnTo>
                  <a:pt x="6581" y="93"/>
                </a:lnTo>
                <a:lnTo>
                  <a:pt x="6609" y="78"/>
                </a:lnTo>
                <a:lnTo>
                  <a:pt x="6638" y="64"/>
                </a:lnTo>
                <a:lnTo>
                  <a:pt x="6668" y="53"/>
                </a:lnTo>
                <a:lnTo>
                  <a:pt x="6698" y="43"/>
                </a:lnTo>
                <a:lnTo>
                  <a:pt x="6760" y="30"/>
                </a:lnTo>
                <a:lnTo>
                  <a:pt x="6791" y="27"/>
                </a:lnTo>
                <a:lnTo>
                  <a:pt x="6824" y="26"/>
                </a:lnTo>
                <a:close/>
                <a:moveTo>
                  <a:pt x="5573" y="1574"/>
                </a:moveTo>
                <a:lnTo>
                  <a:pt x="5577" y="1551"/>
                </a:lnTo>
                <a:lnTo>
                  <a:pt x="5578" y="1521"/>
                </a:lnTo>
                <a:lnTo>
                  <a:pt x="5578" y="877"/>
                </a:lnTo>
                <a:lnTo>
                  <a:pt x="5578" y="235"/>
                </a:lnTo>
                <a:lnTo>
                  <a:pt x="5577" y="206"/>
                </a:lnTo>
                <a:lnTo>
                  <a:pt x="5573" y="181"/>
                </a:lnTo>
                <a:lnTo>
                  <a:pt x="5558" y="158"/>
                </a:lnTo>
                <a:lnTo>
                  <a:pt x="5542" y="137"/>
                </a:lnTo>
                <a:lnTo>
                  <a:pt x="5526" y="122"/>
                </a:lnTo>
                <a:lnTo>
                  <a:pt x="5509" y="110"/>
                </a:lnTo>
                <a:lnTo>
                  <a:pt x="5482" y="97"/>
                </a:lnTo>
                <a:lnTo>
                  <a:pt x="5471" y="93"/>
                </a:lnTo>
                <a:lnTo>
                  <a:pt x="5471" y="34"/>
                </a:lnTo>
                <a:lnTo>
                  <a:pt x="6009" y="34"/>
                </a:lnTo>
                <a:lnTo>
                  <a:pt x="6009" y="93"/>
                </a:lnTo>
                <a:lnTo>
                  <a:pt x="5998" y="96"/>
                </a:lnTo>
                <a:lnTo>
                  <a:pt x="5972" y="109"/>
                </a:lnTo>
                <a:lnTo>
                  <a:pt x="5956" y="119"/>
                </a:lnTo>
                <a:lnTo>
                  <a:pt x="5940" y="133"/>
                </a:lnTo>
                <a:lnTo>
                  <a:pt x="5924" y="150"/>
                </a:lnTo>
                <a:lnTo>
                  <a:pt x="5917" y="160"/>
                </a:lnTo>
                <a:lnTo>
                  <a:pt x="5911" y="171"/>
                </a:lnTo>
                <a:lnTo>
                  <a:pt x="5904" y="204"/>
                </a:lnTo>
                <a:lnTo>
                  <a:pt x="5903" y="235"/>
                </a:lnTo>
                <a:lnTo>
                  <a:pt x="5903" y="877"/>
                </a:lnTo>
                <a:lnTo>
                  <a:pt x="5903" y="1521"/>
                </a:lnTo>
                <a:lnTo>
                  <a:pt x="5904" y="1551"/>
                </a:lnTo>
                <a:lnTo>
                  <a:pt x="5907" y="1574"/>
                </a:lnTo>
                <a:lnTo>
                  <a:pt x="5921" y="1599"/>
                </a:lnTo>
                <a:lnTo>
                  <a:pt x="5938" y="1619"/>
                </a:lnTo>
                <a:lnTo>
                  <a:pt x="5955" y="1634"/>
                </a:lnTo>
                <a:lnTo>
                  <a:pt x="5971" y="1646"/>
                </a:lnTo>
                <a:lnTo>
                  <a:pt x="5998" y="1660"/>
                </a:lnTo>
                <a:lnTo>
                  <a:pt x="6009" y="1664"/>
                </a:lnTo>
                <a:lnTo>
                  <a:pt x="6009" y="1723"/>
                </a:lnTo>
                <a:lnTo>
                  <a:pt x="5471" y="1723"/>
                </a:lnTo>
                <a:lnTo>
                  <a:pt x="5471" y="1664"/>
                </a:lnTo>
                <a:lnTo>
                  <a:pt x="5482" y="1660"/>
                </a:lnTo>
                <a:lnTo>
                  <a:pt x="5509" y="1648"/>
                </a:lnTo>
                <a:lnTo>
                  <a:pt x="5525" y="1637"/>
                </a:lnTo>
                <a:lnTo>
                  <a:pt x="5541" y="1624"/>
                </a:lnTo>
                <a:lnTo>
                  <a:pt x="5556" y="1607"/>
                </a:lnTo>
                <a:lnTo>
                  <a:pt x="5564" y="1597"/>
                </a:lnTo>
                <a:lnTo>
                  <a:pt x="5569" y="1586"/>
                </a:lnTo>
                <a:lnTo>
                  <a:pt x="5573" y="1574"/>
                </a:lnTo>
                <a:close/>
                <a:moveTo>
                  <a:pt x="8802" y="1507"/>
                </a:moveTo>
                <a:lnTo>
                  <a:pt x="8804" y="1537"/>
                </a:lnTo>
                <a:lnTo>
                  <a:pt x="8808" y="1561"/>
                </a:lnTo>
                <a:lnTo>
                  <a:pt x="8816" y="1583"/>
                </a:lnTo>
                <a:lnTo>
                  <a:pt x="8825" y="1603"/>
                </a:lnTo>
                <a:lnTo>
                  <a:pt x="8836" y="1618"/>
                </a:lnTo>
                <a:lnTo>
                  <a:pt x="8849" y="1632"/>
                </a:lnTo>
                <a:lnTo>
                  <a:pt x="8863" y="1643"/>
                </a:lnTo>
                <a:lnTo>
                  <a:pt x="8877" y="1651"/>
                </a:lnTo>
                <a:lnTo>
                  <a:pt x="8904" y="1663"/>
                </a:lnTo>
                <a:lnTo>
                  <a:pt x="8929" y="1670"/>
                </a:lnTo>
                <a:lnTo>
                  <a:pt x="8945" y="1672"/>
                </a:lnTo>
                <a:lnTo>
                  <a:pt x="8952" y="1673"/>
                </a:lnTo>
                <a:lnTo>
                  <a:pt x="8952" y="1723"/>
                </a:lnTo>
                <a:lnTo>
                  <a:pt x="8639" y="1723"/>
                </a:lnTo>
                <a:lnTo>
                  <a:pt x="8209" y="1052"/>
                </a:lnTo>
                <a:lnTo>
                  <a:pt x="7780" y="382"/>
                </a:lnTo>
                <a:lnTo>
                  <a:pt x="7780" y="952"/>
                </a:lnTo>
                <a:lnTo>
                  <a:pt x="7780" y="1522"/>
                </a:lnTo>
                <a:lnTo>
                  <a:pt x="7782" y="1551"/>
                </a:lnTo>
                <a:lnTo>
                  <a:pt x="7786" y="1576"/>
                </a:lnTo>
                <a:lnTo>
                  <a:pt x="7800" y="1599"/>
                </a:lnTo>
                <a:lnTo>
                  <a:pt x="7816" y="1620"/>
                </a:lnTo>
                <a:lnTo>
                  <a:pt x="7833" y="1635"/>
                </a:lnTo>
                <a:lnTo>
                  <a:pt x="7849" y="1647"/>
                </a:lnTo>
                <a:lnTo>
                  <a:pt x="7876" y="1661"/>
                </a:lnTo>
                <a:lnTo>
                  <a:pt x="7887" y="1664"/>
                </a:lnTo>
                <a:lnTo>
                  <a:pt x="7887" y="1723"/>
                </a:lnTo>
                <a:lnTo>
                  <a:pt x="7576" y="1723"/>
                </a:lnTo>
                <a:lnTo>
                  <a:pt x="7576" y="1664"/>
                </a:lnTo>
                <a:lnTo>
                  <a:pt x="7587" y="1661"/>
                </a:lnTo>
                <a:lnTo>
                  <a:pt x="7614" y="1648"/>
                </a:lnTo>
                <a:lnTo>
                  <a:pt x="7630" y="1638"/>
                </a:lnTo>
                <a:lnTo>
                  <a:pt x="7646" y="1624"/>
                </a:lnTo>
                <a:lnTo>
                  <a:pt x="7661" y="1608"/>
                </a:lnTo>
                <a:lnTo>
                  <a:pt x="7668" y="1597"/>
                </a:lnTo>
                <a:lnTo>
                  <a:pt x="7674" y="1586"/>
                </a:lnTo>
                <a:lnTo>
                  <a:pt x="7681" y="1553"/>
                </a:lnTo>
                <a:lnTo>
                  <a:pt x="7683" y="1522"/>
                </a:lnTo>
                <a:lnTo>
                  <a:pt x="7682" y="885"/>
                </a:lnTo>
                <a:lnTo>
                  <a:pt x="7682" y="249"/>
                </a:lnTo>
                <a:lnTo>
                  <a:pt x="7680" y="220"/>
                </a:lnTo>
                <a:lnTo>
                  <a:pt x="7675" y="196"/>
                </a:lnTo>
                <a:lnTo>
                  <a:pt x="7668" y="173"/>
                </a:lnTo>
                <a:lnTo>
                  <a:pt x="7658" y="154"/>
                </a:lnTo>
                <a:lnTo>
                  <a:pt x="7647" y="138"/>
                </a:lnTo>
                <a:lnTo>
                  <a:pt x="7634" y="125"/>
                </a:lnTo>
                <a:lnTo>
                  <a:pt x="7620" y="114"/>
                </a:lnTo>
                <a:lnTo>
                  <a:pt x="7606" y="106"/>
                </a:lnTo>
                <a:lnTo>
                  <a:pt x="7578" y="94"/>
                </a:lnTo>
                <a:lnTo>
                  <a:pt x="7554" y="87"/>
                </a:lnTo>
                <a:lnTo>
                  <a:pt x="7531" y="85"/>
                </a:lnTo>
                <a:lnTo>
                  <a:pt x="7531" y="34"/>
                </a:lnTo>
                <a:lnTo>
                  <a:pt x="7949" y="34"/>
                </a:lnTo>
                <a:lnTo>
                  <a:pt x="8326" y="626"/>
                </a:lnTo>
                <a:lnTo>
                  <a:pt x="8703" y="1219"/>
                </a:lnTo>
                <a:lnTo>
                  <a:pt x="8703" y="701"/>
                </a:lnTo>
                <a:lnTo>
                  <a:pt x="8703" y="183"/>
                </a:lnTo>
                <a:lnTo>
                  <a:pt x="8703" y="167"/>
                </a:lnTo>
                <a:lnTo>
                  <a:pt x="8700" y="153"/>
                </a:lnTo>
                <a:lnTo>
                  <a:pt x="8691" y="130"/>
                </a:lnTo>
                <a:lnTo>
                  <a:pt x="8686" y="120"/>
                </a:lnTo>
                <a:lnTo>
                  <a:pt x="8678" y="111"/>
                </a:lnTo>
                <a:lnTo>
                  <a:pt x="8664" y="96"/>
                </a:lnTo>
                <a:lnTo>
                  <a:pt x="8650" y="85"/>
                </a:lnTo>
                <a:lnTo>
                  <a:pt x="8637" y="79"/>
                </a:lnTo>
                <a:lnTo>
                  <a:pt x="8625" y="73"/>
                </a:lnTo>
                <a:lnTo>
                  <a:pt x="8625" y="34"/>
                </a:lnTo>
                <a:lnTo>
                  <a:pt x="8880" y="34"/>
                </a:lnTo>
                <a:lnTo>
                  <a:pt x="8880" y="73"/>
                </a:lnTo>
                <a:lnTo>
                  <a:pt x="8869" y="79"/>
                </a:lnTo>
                <a:lnTo>
                  <a:pt x="8856" y="85"/>
                </a:lnTo>
                <a:lnTo>
                  <a:pt x="8842" y="96"/>
                </a:lnTo>
                <a:lnTo>
                  <a:pt x="8834" y="102"/>
                </a:lnTo>
                <a:lnTo>
                  <a:pt x="8826" y="111"/>
                </a:lnTo>
                <a:lnTo>
                  <a:pt x="8815" y="130"/>
                </a:lnTo>
                <a:lnTo>
                  <a:pt x="8805" y="153"/>
                </a:lnTo>
                <a:lnTo>
                  <a:pt x="8803" y="167"/>
                </a:lnTo>
                <a:lnTo>
                  <a:pt x="8802" y="183"/>
                </a:lnTo>
                <a:lnTo>
                  <a:pt x="8802" y="845"/>
                </a:lnTo>
                <a:lnTo>
                  <a:pt x="8802" y="1507"/>
                </a:lnTo>
                <a:close/>
                <a:moveTo>
                  <a:pt x="1311" y="1054"/>
                </a:moveTo>
                <a:lnTo>
                  <a:pt x="1911" y="1054"/>
                </a:lnTo>
                <a:lnTo>
                  <a:pt x="1900" y="1021"/>
                </a:lnTo>
                <a:lnTo>
                  <a:pt x="1885" y="979"/>
                </a:lnTo>
                <a:lnTo>
                  <a:pt x="1859" y="917"/>
                </a:lnTo>
                <a:lnTo>
                  <a:pt x="1822" y="834"/>
                </a:lnTo>
                <a:lnTo>
                  <a:pt x="1771" y="728"/>
                </a:lnTo>
                <a:lnTo>
                  <a:pt x="1705" y="599"/>
                </a:lnTo>
                <a:lnTo>
                  <a:pt x="1621" y="446"/>
                </a:lnTo>
                <a:lnTo>
                  <a:pt x="1556" y="557"/>
                </a:lnTo>
                <a:lnTo>
                  <a:pt x="1474" y="706"/>
                </a:lnTo>
                <a:lnTo>
                  <a:pt x="1432" y="790"/>
                </a:lnTo>
                <a:lnTo>
                  <a:pt x="1389" y="876"/>
                </a:lnTo>
                <a:lnTo>
                  <a:pt x="1349" y="965"/>
                </a:lnTo>
                <a:lnTo>
                  <a:pt x="1311" y="1054"/>
                </a:lnTo>
                <a:close/>
                <a:moveTo>
                  <a:pt x="1810" y="111"/>
                </a:moveTo>
                <a:lnTo>
                  <a:pt x="1856" y="172"/>
                </a:lnTo>
                <a:lnTo>
                  <a:pt x="1899" y="232"/>
                </a:lnTo>
                <a:lnTo>
                  <a:pt x="1940" y="293"/>
                </a:lnTo>
                <a:lnTo>
                  <a:pt x="1979" y="354"/>
                </a:lnTo>
                <a:lnTo>
                  <a:pt x="2050" y="475"/>
                </a:lnTo>
                <a:lnTo>
                  <a:pt x="2083" y="534"/>
                </a:lnTo>
                <a:lnTo>
                  <a:pt x="2113" y="594"/>
                </a:lnTo>
                <a:lnTo>
                  <a:pt x="2168" y="711"/>
                </a:lnTo>
                <a:lnTo>
                  <a:pt x="2217" y="825"/>
                </a:lnTo>
                <a:lnTo>
                  <a:pt x="2238" y="881"/>
                </a:lnTo>
                <a:lnTo>
                  <a:pt x="2258" y="935"/>
                </a:lnTo>
                <a:lnTo>
                  <a:pt x="2293" y="1040"/>
                </a:lnTo>
                <a:lnTo>
                  <a:pt x="2323" y="1139"/>
                </a:lnTo>
                <a:lnTo>
                  <a:pt x="2335" y="1187"/>
                </a:lnTo>
                <a:lnTo>
                  <a:pt x="2346" y="1232"/>
                </a:lnTo>
                <a:lnTo>
                  <a:pt x="2366" y="1318"/>
                </a:lnTo>
                <a:lnTo>
                  <a:pt x="2380" y="1396"/>
                </a:lnTo>
                <a:lnTo>
                  <a:pt x="2391" y="1464"/>
                </a:lnTo>
                <a:lnTo>
                  <a:pt x="2397" y="1522"/>
                </a:lnTo>
                <a:lnTo>
                  <a:pt x="2401" y="1569"/>
                </a:lnTo>
                <a:lnTo>
                  <a:pt x="2402" y="1606"/>
                </a:lnTo>
                <a:lnTo>
                  <a:pt x="2402" y="1723"/>
                </a:lnTo>
                <a:lnTo>
                  <a:pt x="1900" y="1723"/>
                </a:lnTo>
                <a:lnTo>
                  <a:pt x="1900" y="1662"/>
                </a:lnTo>
                <a:lnTo>
                  <a:pt x="1929" y="1662"/>
                </a:lnTo>
                <a:lnTo>
                  <a:pt x="1955" y="1660"/>
                </a:lnTo>
                <a:lnTo>
                  <a:pt x="1978" y="1653"/>
                </a:lnTo>
                <a:lnTo>
                  <a:pt x="1987" y="1648"/>
                </a:lnTo>
                <a:lnTo>
                  <a:pt x="1996" y="1642"/>
                </a:lnTo>
                <a:lnTo>
                  <a:pt x="2004" y="1634"/>
                </a:lnTo>
                <a:lnTo>
                  <a:pt x="2010" y="1625"/>
                </a:lnTo>
                <a:lnTo>
                  <a:pt x="2022" y="1606"/>
                </a:lnTo>
                <a:lnTo>
                  <a:pt x="2030" y="1582"/>
                </a:lnTo>
                <a:lnTo>
                  <a:pt x="2034" y="1555"/>
                </a:lnTo>
                <a:lnTo>
                  <a:pt x="2036" y="1524"/>
                </a:lnTo>
                <a:lnTo>
                  <a:pt x="2035" y="1490"/>
                </a:lnTo>
                <a:lnTo>
                  <a:pt x="2031" y="1452"/>
                </a:lnTo>
                <a:lnTo>
                  <a:pt x="2024" y="1413"/>
                </a:lnTo>
                <a:lnTo>
                  <a:pt x="2015" y="1370"/>
                </a:lnTo>
                <a:lnTo>
                  <a:pt x="2004" y="1325"/>
                </a:lnTo>
                <a:lnTo>
                  <a:pt x="1991" y="1279"/>
                </a:lnTo>
                <a:lnTo>
                  <a:pt x="1958" y="1180"/>
                </a:lnTo>
                <a:lnTo>
                  <a:pt x="1266" y="1180"/>
                </a:lnTo>
                <a:lnTo>
                  <a:pt x="1246" y="1248"/>
                </a:lnTo>
                <a:lnTo>
                  <a:pt x="1233" y="1310"/>
                </a:lnTo>
                <a:lnTo>
                  <a:pt x="1226" y="1368"/>
                </a:lnTo>
                <a:lnTo>
                  <a:pt x="1226" y="1419"/>
                </a:lnTo>
                <a:lnTo>
                  <a:pt x="1231" y="1466"/>
                </a:lnTo>
                <a:lnTo>
                  <a:pt x="1239" y="1507"/>
                </a:lnTo>
                <a:lnTo>
                  <a:pt x="1248" y="1542"/>
                </a:lnTo>
                <a:lnTo>
                  <a:pt x="1260" y="1571"/>
                </a:lnTo>
                <a:lnTo>
                  <a:pt x="1272" y="1595"/>
                </a:lnTo>
                <a:lnTo>
                  <a:pt x="1285" y="1614"/>
                </a:lnTo>
                <a:lnTo>
                  <a:pt x="1299" y="1630"/>
                </a:lnTo>
                <a:lnTo>
                  <a:pt x="1312" y="1642"/>
                </a:lnTo>
                <a:lnTo>
                  <a:pt x="1326" y="1649"/>
                </a:lnTo>
                <a:lnTo>
                  <a:pt x="1338" y="1655"/>
                </a:lnTo>
                <a:lnTo>
                  <a:pt x="1361" y="1660"/>
                </a:lnTo>
                <a:lnTo>
                  <a:pt x="1376" y="1660"/>
                </a:lnTo>
                <a:lnTo>
                  <a:pt x="1382" y="1659"/>
                </a:lnTo>
                <a:lnTo>
                  <a:pt x="1382" y="1719"/>
                </a:lnTo>
                <a:lnTo>
                  <a:pt x="1017" y="1723"/>
                </a:lnTo>
                <a:lnTo>
                  <a:pt x="1020" y="1632"/>
                </a:lnTo>
                <a:lnTo>
                  <a:pt x="1028" y="1542"/>
                </a:lnTo>
                <a:lnTo>
                  <a:pt x="1033" y="1496"/>
                </a:lnTo>
                <a:lnTo>
                  <a:pt x="1041" y="1451"/>
                </a:lnTo>
                <a:lnTo>
                  <a:pt x="1058" y="1361"/>
                </a:lnTo>
                <a:lnTo>
                  <a:pt x="1080" y="1271"/>
                </a:lnTo>
                <a:lnTo>
                  <a:pt x="1106" y="1183"/>
                </a:lnTo>
                <a:lnTo>
                  <a:pt x="1136" y="1094"/>
                </a:lnTo>
                <a:lnTo>
                  <a:pt x="1169" y="1005"/>
                </a:lnTo>
                <a:lnTo>
                  <a:pt x="1207" y="917"/>
                </a:lnTo>
                <a:lnTo>
                  <a:pt x="1248" y="830"/>
                </a:lnTo>
                <a:lnTo>
                  <a:pt x="1293" y="743"/>
                </a:lnTo>
                <a:lnTo>
                  <a:pt x="1339" y="657"/>
                </a:lnTo>
                <a:lnTo>
                  <a:pt x="1389" y="572"/>
                </a:lnTo>
                <a:lnTo>
                  <a:pt x="1442" y="488"/>
                </a:lnTo>
                <a:lnTo>
                  <a:pt x="1469" y="446"/>
                </a:lnTo>
                <a:lnTo>
                  <a:pt x="1497" y="403"/>
                </a:lnTo>
                <a:lnTo>
                  <a:pt x="1553" y="321"/>
                </a:lnTo>
                <a:lnTo>
                  <a:pt x="1443" y="132"/>
                </a:lnTo>
                <a:lnTo>
                  <a:pt x="1404" y="70"/>
                </a:lnTo>
                <a:lnTo>
                  <a:pt x="1378" y="34"/>
                </a:lnTo>
                <a:lnTo>
                  <a:pt x="1778" y="34"/>
                </a:lnTo>
                <a:lnTo>
                  <a:pt x="1781" y="55"/>
                </a:lnTo>
                <a:lnTo>
                  <a:pt x="1790" y="80"/>
                </a:lnTo>
                <a:lnTo>
                  <a:pt x="1796" y="91"/>
                </a:lnTo>
                <a:lnTo>
                  <a:pt x="1803" y="100"/>
                </a:lnTo>
                <a:lnTo>
                  <a:pt x="1810" y="111"/>
                </a:lnTo>
                <a:close/>
                <a:moveTo>
                  <a:pt x="28" y="34"/>
                </a:moveTo>
                <a:lnTo>
                  <a:pt x="552" y="34"/>
                </a:lnTo>
                <a:lnTo>
                  <a:pt x="1078" y="34"/>
                </a:lnTo>
                <a:lnTo>
                  <a:pt x="1078" y="368"/>
                </a:lnTo>
                <a:lnTo>
                  <a:pt x="1018" y="368"/>
                </a:lnTo>
                <a:lnTo>
                  <a:pt x="1016" y="360"/>
                </a:lnTo>
                <a:lnTo>
                  <a:pt x="1007" y="340"/>
                </a:lnTo>
                <a:lnTo>
                  <a:pt x="991" y="310"/>
                </a:lnTo>
                <a:lnTo>
                  <a:pt x="980" y="295"/>
                </a:lnTo>
                <a:lnTo>
                  <a:pt x="967" y="279"/>
                </a:lnTo>
                <a:lnTo>
                  <a:pt x="952" y="263"/>
                </a:lnTo>
                <a:lnTo>
                  <a:pt x="935" y="248"/>
                </a:lnTo>
                <a:lnTo>
                  <a:pt x="915" y="233"/>
                </a:lnTo>
                <a:lnTo>
                  <a:pt x="893" y="222"/>
                </a:lnTo>
                <a:lnTo>
                  <a:pt x="867" y="213"/>
                </a:lnTo>
                <a:lnTo>
                  <a:pt x="839" y="206"/>
                </a:lnTo>
                <a:lnTo>
                  <a:pt x="808" y="204"/>
                </a:lnTo>
                <a:lnTo>
                  <a:pt x="774" y="205"/>
                </a:lnTo>
                <a:lnTo>
                  <a:pt x="732" y="209"/>
                </a:lnTo>
                <a:lnTo>
                  <a:pt x="692" y="210"/>
                </a:lnTo>
                <a:lnTo>
                  <a:pt x="655" y="207"/>
                </a:lnTo>
                <a:lnTo>
                  <a:pt x="621" y="204"/>
                </a:lnTo>
                <a:lnTo>
                  <a:pt x="563" y="192"/>
                </a:lnTo>
                <a:lnTo>
                  <a:pt x="537" y="185"/>
                </a:lnTo>
                <a:lnTo>
                  <a:pt x="514" y="176"/>
                </a:lnTo>
                <a:lnTo>
                  <a:pt x="478" y="159"/>
                </a:lnTo>
                <a:lnTo>
                  <a:pt x="452" y="144"/>
                </a:lnTo>
                <a:lnTo>
                  <a:pt x="430" y="128"/>
                </a:lnTo>
                <a:lnTo>
                  <a:pt x="430" y="783"/>
                </a:lnTo>
                <a:lnTo>
                  <a:pt x="432" y="777"/>
                </a:lnTo>
                <a:lnTo>
                  <a:pt x="436" y="770"/>
                </a:lnTo>
                <a:lnTo>
                  <a:pt x="440" y="762"/>
                </a:lnTo>
                <a:lnTo>
                  <a:pt x="446" y="752"/>
                </a:lnTo>
                <a:lnTo>
                  <a:pt x="455" y="742"/>
                </a:lnTo>
                <a:lnTo>
                  <a:pt x="467" y="733"/>
                </a:lnTo>
                <a:lnTo>
                  <a:pt x="482" y="727"/>
                </a:lnTo>
                <a:lnTo>
                  <a:pt x="499" y="723"/>
                </a:lnTo>
                <a:lnTo>
                  <a:pt x="516" y="722"/>
                </a:lnTo>
                <a:lnTo>
                  <a:pt x="553" y="728"/>
                </a:lnTo>
                <a:lnTo>
                  <a:pt x="605" y="738"/>
                </a:lnTo>
                <a:lnTo>
                  <a:pt x="638" y="742"/>
                </a:lnTo>
                <a:lnTo>
                  <a:pt x="678" y="743"/>
                </a:lnTo>
                <a:lnTo>
                  <a:pt x="698" y="742"/>
                </a:lnTo>
                <a:lnTo>
                  <a:pt x="717" y="739"/>
                </a:lnTo>
                <a:lnTo>
                  <a:pt x="733" y="733"/>
                </a:lnTo>
                <a:lnTo>
                  <a:pt x="747" y="726"/>
                </a:lnTo>
                <a:lnTo>
                  <a:pt x="759" y="717"/>
                </a:lnTo>
                <a:lnTo>
                  <a:pt x="768" y="709"/>
                </a:lnTo>
                <a:lnTo>
                  <a:pt x="777" y="698"/>
                </a:lnTo>
                <a:lnTo>
                  <a:pt x="784" y="688"/>
                </a:lnTo>
                <a:lnTo>
                  <a:pt x="793" y="667"/>
                </a:lnTo>
                <a:lnTo>
                  <a:pt x="799" y="649"/>
                </a:lnTo>
                <a:lnTo>
                  <a:pt x="802" y="632"/>
                </a:lnTo>
                <a:lnTo>
                  <a:pt x="847" y="632"/>
                </a:lnTo>
                <a:lnTo>
                  <a:pt x="847" y="961"/>
                </a:lnTo>
                <a:lnTo>
                  <a:pt x="802" y="961"/>
                </a:lnTo>
                <a:lnTo>
                  <a:pt x="802" y="943"/>
                </a:lnTo>
                <a:lnTo>
                  <a:pt x="799" y="925"/>
                </a:lnTo>
                <a:lnTo>
                  <a:pt x="797" y="915"/>
                </a:lnTo>
                <a:lnTo>
                  <a:pt x="792" y="904"/>
                </a:lnTo>
                <a:lnTo>
                  <a:pt x="786" y="894"/>
                </a:lnTo>
                <a:lnTo>
                  <a:pt x="778" y="884"/>
                </a:lnTo>
                <a:lnTo>
                  <a:pt x="768" y="874"/>
                </a:lnTo>
                <a:lnTo>
                  <a:pt x="757" y="866"/>
                </a:lnTo>
                <a:lnTo>
                  <a:pt x="741" y="858"/>
                </a:lnTo>
                <a:lnTo>
                  <a:pt x="723" y="853"/>
                </a:lnTo>
                <a:lnTo>
                  <a:pt x="702" y="849"/>
                </a:lnTo>
                <a:lnTo>
                  <a:pt x="678" y="848"/>
                </a:lnTo>
                <a:lnTo>
                  <a:pt x="430" y="848"/>
                </a:lnTo>
                <a:lnTo>
                  <a:pt x="432" y="1520"/>
                </a:lnTo>
                <a:lnTo>
                  <a:pt x="433" y="1550"/>
                </a:lnTo>
                <a:lnTo>
                  <a:pt x="437" y="1573"/>
                </a:lnTo>
                <a:lnTo>
                  <a:pt x="447" y="1603"/>
                </a:lnTo>
                <a:lnTo>
                  <a:pt x="455" y="1614"/>
                </a:lnTo>
                <a:lnTo>
                  <a:pt x="463" y="1625"/>
                </a:lnTo>
                <a:lnTo>
                  <a:pt x="471" y="1634"/>
                </a:lnTo>
                <a:lnTo>
                  <a:pt x="480" y="1640"/>
                </a:lnTo>
                <a:lnTo>
                  <a:pt x="497" y="1651"/>
                </a:lnTo>
                <a:lnTo>
                  <a:pt x="513" y="1658"/>
                </a:lnTo>
                <a:lnTo>
                  <a:pt x="526" y="1661"/>
                </a:lnTo>
                <a:lnTo>
                  <a:pt x="539" y="1663"/>
                </a:lnTo>
                <a:lnTo>
                  <a:pt x="539" y="1723"/>
                </a:lnTo>
                <a:lnTo>
                  <a:pt x="0" y="1723"/>
                </a:lnTo>
                <a:lnTo>
                  <a:pt x="0" y="1663"/>
                </a:lnTo>
                <a:lnTo>
                  <a:pt x="13" y="1661"/>
                </a:lnTo>
                <a:lnTo>
                  <a:pt x="26" y="1658"/>
                </a:lnTo>
                <a:lnTo>
                  <a:pt x="42" y="1651"/>
                </a:lnTo>
                <a:lnTo>
                  <a:pt x="59" y="1640"/>
                </a:lnTo>
                <a:lnTo>
                  <a:pt x="77" y="1625"/>
                </a:lnTo>
                <a:lnTo>
                  <a:pt x="91" y="1603"/>
                </a:lnTo>
                <a:lnTo>
                  <a:pt x="97" y="1590"/>
                </a:lnTo>
                <a:lnTo>
                  <a:pt x="103" y="1573"/>
                </a:lnTo>
                <a:lnTo>
                  <a:pt x="106" y="1550"/>
                </a:lnTo>
                <a:lnTo>
                  <a:pt x="107" y="1520"/>
                </a:lnTo>
                <a:lnTo>
                  <a:pt x="107" y="851"/>
                </a:lnTo>
                <a:lnTo>
                  <a:pt x="107" y="184"/>
                </a:lnTo>
                <a:lnTo>
                  <a:pt x="106" y="169"/>
                </a:lnTo>
                <a:lnTo>
                  <a:pt x="104" y="154"/>
                </a:lnTo>
                <a:lnTo>
                  <a:pt x="95" y="131"/>
                </a:lnTo>
                <a:lnTo>
                  <a:pt x="89" y="121"/>
                </a:lnTo>
                <a:lnTo>
                  <a:pt x="82" y="112"/>
                </a:lnTo>
                <a:lnTo>
                  <a:pt x="68" y="97"/>
                </a:lnTo>
                <a:lnTo>
                  <a:pt x="53" y="86"/>
                </a:lnTo>
                <a:lnTo>
                  <a:pt x="41" y="80"/>
                </a:lnTo>
                <a:lnTo>
                  <a:pt x="28" y="74"/>
                </a:lnTo>
                <a:lnTo>
                  <a:pt x="28" y="34"/>
                </a:lnTo>
                <a:close/>
                <a:moveTo>
                  <a:pt x="12484" y="38"/>
                </a:moveTo>
                <a:lnTo>
                  <a:pt x="13008" y="38"/>
                </a:lnTo>
                <a:lnTo>
                  <a:pt x="13532" y="38"/>
                </a:lnTo>
                <a:lnTo>
                  <a:pt x="13532" y="370"/>
                </a:lnTo>
                <a:lnTo>
                  <a:pt x="13474" y="370"/>
                </a:lnTo>
                <a:lnTo>
                  <a:pt x="13471" y="362"/>
                </a:lnTo>
                <a:lnTo>
                  <a:pt x="13463" y="342"/>
                </a:lnTo>
                <a:lnTo>
                  <a:pt x="13447" y="314"/>
                </a:lnTo>
                <a:lnTo>
                  <a:pt x="13436" y="297"/>
                </a:lnTo>
                <a:lnTo>
                  <a:pt x="13423" y="281"/>
                </a:lnTo>
                <a:lnTo>
                  <a:pt x="13408" y="266"/>
                </a:lnTo>
                <a:lnTo>
                  <a:pt x="13390" y="251"/>
                </a:lnTo>
                <a:lnTo>
                  <a:pt x="13371" y="237"/>
                </a:lnTo>
                <a:lnTo>
                  <a:pt x="13348" y="225"/>
                </a:lnTo>
                <a:lnTo>
                  <a:pt x="13322" y="215"/>
                </a:lnTo>
                <a:lnTo>
                  <a:pt x="13294" y="210"/>
                </a:lnTo>
                <a:lnTo>
                  <a:pt x="13263" y="206"/>
                </a:lnTo>
                <a:lnTo>
                  <a:pt x="13229" y="209"/>
                </a:lnTo>
                <a:lnTo>
                  <a:pt x="13187" y="212"/>
                </a:lnTo>
                <a:lnTo>
                  <a:pt x="13147" y="212"/>
                </a:lnTo>
                <a:lnTo>
                  <a:pt x="13110" y="211"/>
                </a:lnTo>
                <a:lnTo>
                  <a:pt x="13077" y="206"/>
                </a:lnTo>
                <a:lnTo>
                  <a:pt x="13018" y="194"/>
                </a:lnTo>
                <a:lnTo>
                  <a:pt x="12993" y="187"/>
                </a:lnTo>
                <a:lnTo>
                  <a:pt x="12970" y="179"/>
                </a:lnTo>
                <a:lnTo>
                  <a:pt x="12933" y="162"/>
                </a:lnTo>
                <a:lnTo>
                  <a:pt x="12906" y="147"/>
                </a:lnTo>
                <a:lnTo>
                  <a:pt x="12886" y="131"/>
                </a:lnTo>
                <a:lnTo>
                  <a:pt x="12886" y="783"/>
                </a:lnTo>
                <a:lnTo>
                  <a:pt x="12888" y="777"/>
                </a:lnTo>
                <a:lnTo>
                  <a:pt x="12890" y="770"/>
                </a:lnTo>
                <a:lnTo>
                  <a:pt x="12895" y="762"/>
                </a:lnTo>
                <a:lnTo>
                  <a:pt x="12902" y="752"/>
                </a:lnTo>
                <a:lnTo>
                  <a:pt x="12911" y="743"/>
                </a:lnTo>
                <a:lnTo>
                  <a:pt x="12922" y="735"/>
                </a:lnTo>
                <a:lnTo>
                  <a:pt x="12938" y="727"/>
                </a:lnTo>
                <a:lnTo>
                  <a:pt x="12954" y="723"/>
                </a:lnTo>
                <a:lnTo>
                  <a:pt x="12971" y="723"/>
                </a:lnTo>
                <a:lnTo>
                  <a:pt x="13009" y="729"/>
                </a:lnTo>
                <a:lnTo>
                  <a:pt x="13060" y="739"/>
                </a:lnTo>
                <a:lnTo>
                  <a:pt x="13093" y="742"/>
                </a:lnTo>
                <a:lnTo>
                  <a:pt x="13133" y="743"/>
                </a:lnTo>
                <a:lnTo>
                  <a:pt x="13154" y="742"/>
                </a:lnTo>
                <a:lnTo>
                  <a:pt x="13172" y="739"/>
                </a:lnTo>
                <a:lnTo>
                  <a:pt x="13188" y="733"/>
                </a:lnTo>
                <a:lnTo>
                  <a:pt x="13202" y="726"/>
                </a:lnTo>
                <a:lnTo>
                  <a:pt x="13213" y="718"/>
                </a:lnTo>
                <a:lnTo>
                  <a:pt x="13224" y="709"/>
                </a:lnTo>
                <a:lnTo>
                  <a:pt x="13232" y="699"/>
                </a:lnTo>
                <a:lnTo>
                  <a:pt x="13239" y="688"/>
                </a:lnTo>
                <a:lnTo>
                  <a:pt x="13249" y="667"/>
                </a:lnTo>
                <a:lnTo>
                  <a:pt x="13254" y="650"/>
                </a:lnTo>
                <a:lnTo>
                  <a:pt x="13256" y="633"/>
                </a:lnTo>
                <a:lnTo>
                  <a:pt x="13302" y="633"/>
                </a:lnTo>
                <a:lnTo>
                  <a:pt x="13302" y="962"/>
                </a:lnTo>
                <a:lnTo>
                  <a:pt x="13256" y="962"/>
                </a:lnTo>
                <a:lnTo>
                  <a:pt x="13257" y="943"/>
                </a:lnTo>
                <a:lnTo>
                  <a:pt x="13254" y="926"/>
                </a:lnTo>
                <a:lnTo>
                  <a:pt x="13252" y="915"/>
                </a:lnTo>
                <a:lnTo>
                  <a:pt x="13248" y="904"/>
                </a:lnTo>
                <a:lnTo>
                  <a:pt x="13241" y="895"/>
                </a:lnTo>
                <a:lnTo>
                  <a:pt x="13234" y="884"/>
                </a:lnTo>
                <a:lnTo>
                  <a:pt x="13224" y="874"/>
                </a:lnTo>
                <a:lnTo>
                  <a:pt x="13211" y="867"/>
                </a:lnTo>
                <a:lnTo>
                  <a:pt x="13197" y="859"/>
                </a:lnTo>
                <a:lnTo>
                  <a:pt x="13179" y="854"/>
                </a:lnTo>
                <a:lnTo>
                  <a:pt x="13158" y="849"/>
                </a:lnTo>
                <a:lnTo>
                  <a:pt x="13133" y="848"/>
                </a:lnTo>
                <a:lnTo>
                  <a:pt x="12886" y="848"/>
                </a:lnTo>
                <a:lnTo>
                  <a:pt x="12888" y="1524"/>
                </a:lnTo>
                <a:lnTo>
                  <a:pt x="12889" y="1552"/>
                </a:lnTo>
                <a:lnTo>
                  <a:pt x="12892" y="1577"/>
                </a:lnTo>
                <a:lnTo>
                  <a:pt x="12903" y="1606"/>
                </a:lnTo>
                <a:lnTo>
                  <a:pt x="12911" y="1618"/>
                </a:lnTo>
                <a:lnTo>
                  <a:pt x="12918" y="1627"/>
                </a:lnTo>
                <a:lnTo>
                  <a:pt x="12926" y="1636"/>
                </a:lnTo>
                <a:lnTo>
                  <a:pt x="12934" y="1644"/>
                </a:lnTo>
                <a:lnTo>
                  <a:pt x="12952" y="1655"/>
                </a:lnTo>
                <a:lnTo>
                  <a:pt x="12968" y="1661"/>
                </a:lnTo>
                <a:lnTo>
                  <a:pt x="12982" y="1664"/>
                </a:lnTo>
                <a:lnTo>
                  <a:pt x="12995" y="1665"/>
                </a:lnTo>
                <a:lnTo>
                  <a:pt x="12995" y="1725"/>
                </a:lnTo>
                <a:lnTo>
                  <a:pt x="12456" y="1725"/>
                </a:lnTo>
                <a:lnTo>
                  <a:pt x="12456" y="1665"/>
                </a:lnTo>
                <a:lnTo>
                  <a:pt x="12469" y="1664"/>
                </a:lnTo>
                <a:lnTo>
                  <a:pt x="12482" y="1661"/>
                </a:lnTo>
                <a:lnTo>
                  <a:pt x="12498" y="1655"/>
                </a:lnTo>
                <a:lnTo>
                  <a:pt x="12515" y="1644"/>
                </a:lnTo>
                <a:lnTo>
                  <a:pt x="12532" y="1627"/>
                </a:lnTo>
                <a:lnTo>
                  <a:pt x="12546" y="1606"/>
                </a:lnTo>
                <a:lnTo>
                  <a:pt x="12553" y="1592"/>
                </a:lnTo>
                <a:lnTo>
                  <a:pt x="12557" y="1577"/>
                </a:lnTo>
                <a:lnTo>
                  <a:pt x="12560" y="1552"/>
                </a:lnTo>
                <a:lnTo>
                  <a:pt x="12563" y="1524"/>
                </a:lnTo>
                <a:lnTo>
                  <a:pt x="12563" y="855"/>
                </a:lnTo>
                <a:lnTo>
                  <a:pt x="12563" y="186"/>
                </a:lnTo>
                <a:lnTo>
                  <a:pt x="12561" y="171"/>
                </a:lnTo>
                <a:lnTo>
                  <a:pt x="12559" y="158"/>
                </a:lnTo>
                <a:lnTo>
                  <a:pt x="12550" y="134"/>
                </a:lnTo>
                <a:lnTo>
                  <a:pt x="12544" y="123"/>
                </a:lnTo>
                <a:lnTo>
                  <a:pt x="12538" y="114"/>
                </a:lnTo>
                <a:lnTo>
                  <a:pt x="12523" y="100"/>
                </a:lnTo>
                <a:lnTo>
                  <a:pt x="12509" y="90"/>
                </a:lnTo>
                <a:lnTo>
                  <a:pt x="12496" y="82"/>
                </a:lnTo>
                <a:lnTo>
                  <a:pt x="12484" y="77"/>
                </a:lnTo>
                <a:lnTo>
                  <a:pt x="12484"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 type="twoObj">
  <p:cSld name="TWO_OBJECTS">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479425" y="1628775"/>
            <a:ext cx="11233150" cy="864095"/>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a:off x="479425" y="2996940"/>
            <a:ext cx="5472555" cy="316891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dk1"/>
              </a:buClr>
              <a:buSzPts val="1800"/>
              <a:buChar char="•"/>
              <a:defRPr/>
            </a:lvl1pPr>
            <a:lvl2pPr marL="914400" lvl="1" indent="-342900" algn="l">
              <a:lnSpc>
                <a:spcPct val="120000"/>
              </a:lnSpc>
              <a:spcBef>
                <a:spcPts val="0"/>
              </a:spcBef>
              <a:spcAft>
                <a:spcPts val="0"/>
              </a:spcAft>
              <a:buClr>
                <a:schemeClr val="dk1"/>
              </a:buClr>
              <a:buSzPts val="1800"/>
              <a:buChar char="•"/>
              <a:defRPr/>
            </a:lvl2pPr>
            <a:lvl3pPr marL="1371600" lvl="2" indent="-342900" algn="l">
              <a:lnSpc>
                <a:spcPct val="120000"/>
              </a:lnSpc>
              <a:spcBef>
                <a:spcPts val="0"/>
              </a:spcBef>
              <a:spcAft>
                <a:spcPts val="0"/>
              </a:spcAft>
              <a:buClr>
                <a:schemeClr val="dk1"/>
              </a:buClr>
              <a:buSzPts val="1800"/>
              <a:buChar char="•"/>
              <a:defRPr/>
            </a:lvl3pPr>
            <a:lvl4pPr marL="1828800" lvl="3" indent="-342900" algn="l">
              <a:lnSpc>
                <a:spcPct val="120000"/>
              </a:lnSpc>
              <a:spcBef>
                <a:spcPts val="0"/>
              </a:spcBef>
              <a:spcAft>
                <a:spcPts val="0"/>
              </a:spcAft>
              <a:buClr>
                <a:schemeClr val="dk1"/>
              </a:buClr>
              <a:buSzPts val="1800"/>
              <a:buChar char="•"/>
              <a:defRPr/>
            </a:lvl4pPr>
            <a:lvl5pPr marL="2286000" lvl="4" indent="-342900" algn="l">
              <a:lnSpc>
                <a:spcPct val="120000"/>
              </a:lnSpc>
              <a:spcBef>
                <a:spcPts val="0"/>
              </a:spcBef>
              <a:spcAft>
                <a:spcPts val="0"/>
              </a:spcAft>
              <a:buClr>
                <a:schemeClr val="dk1"/>
              </a:buClr>
              <a:buSzPts val="1800"/>
              <a:buChar char="•"/>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130" name="Google Shape;130;p16"/>
          <p:cNvSpPr txBox="1">
            <a:spLocks noGrp="1"/>
          </p:cNvSpPr>
          <p:nvPr>
            <p:ph type="body" idx="2"/>
          </p:nvPr>
        </p:nvSpPr>
        <p:spPr>
          <a:xfrm>
            <a:off x="6240020" y="2997201"/>
            <a:ext cx="5472554" cy="316865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dk1"/>
              </a:buClr>
              <a:buSzPts val="1800"/>
              <a:buChar char="•"/>
              <a:defRPr/>
            </a:lvl1pPr>
            <a:lvl2pPr marL="914400" lvl="1" indent="-342900" algn="l">
              <a:lnSpc>
                <a:spcPct val="120000"/>
              </a:lnSpc>
              <a:spcBef>
                <a:spcPts val="0"/>
              </a:spcBef>
              <a:spcAft>
                <a:spcPts val="0"/>
              </a:spcAft>
              <a:buClr>
                <a:schemeClr val="dk1"/>
              </a:buClr>
              <a:buSzPts val="1800"/>
              <a:buChar char="•"/>
              <a:defRPr/>
            </a:lvl2pPr>
            <a:lvl3pPr marL="1371600" lvl="2" indent="-342900" algn="l">
              <a:lnSpc>
                <a:spcPct val="120000"/>
              </a:lnSpc>
              <a:spcBef>
                <a:spcPts val="0"/>
              </a:spcBef>
              <a:spcAft>
                <a:spcPts val="0"/>
              </a:spcAft>
              <a:buClr>
                <a:schemeClr val="dk1"/>
              </a:buClr>
              <a:buSzPts val="1800"/>
              <a:buChar char="•"/>
              <a:defRPr/>
            </a:lvl3pPr>
            <a:lvl4pPr marL="1828800" lvl="3" indent="-342900" algn="l">
              <a:lnSpc>
                <a:spcPct val="120000"/>
              </a:lnSpc>
              <a:spcBef>
                <a:spcPts val="0"/>
              </a:spcBef>
              <a:spcAft>
                <a:spcPts val="0"/>
              </a:spcAft>
              <a:buClr>
                <a:schemeClr val="dk1"/>
              </a:buClr>
              <a:buSzPts val="1800"/>
              <a:buChar char="•"/>
              <a:defRPr/>
            </a:lvl4pPr>
            <a:lvl5pPr marL="2286000" lvl="4" indent="-342900" algn="l">
              <a:lnSpc>
                <a:spcPct val="120000"/>
              </a:lnSpc>
              <a:spcBef>
                <a:spcPts val="0"/>
              </a:spcBef>
              <a:spcAft>
                <a:spcPts val="0"/>
              </a:spcAft>
              <a:buClr>
                <a:schemeClr val="dk1"/>
              </a:buClr>
              <a:buSzPts val="1800"/>
              <a:buChar char="•"/>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131" name="Google Shape;131;p16"/>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AEE4368-6620-4E2C-9BF2-F76FDCB22265}" type="datetime1">
              <a:rPr lang="fi-FI" smtClean="0"/>
              <a:t>22.6.2022</a:t>
            </a:fld>
            <a:endParaRPr/>
          </a:p>
        </p:txBody>
      </p:sp>
      <p:sp>
        <p:nvSpPr>
          <p:cNvPr id="132" name="Google Shape;132;p16"/>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133" name="Google Shape;133;p16"/>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
  <p:cSld name="Comparison ">
    <p:spTree>
      <p:nvGrpSpPr>
        <p:cNvPr id="1" name="Shape 134"/>
        <p:cNvGrpSpPr/>
        <p:nvPr/>
      </p:nvGrpSpPr>
      <p:grpSpPr>
        <a:xfrm>
          <a:off x="0" y="0"/>
          <a:ext cx="0" cy="0"/>
          <a:chOff x="0" y="0"/>
          <a:chExt cx="0" cy="0"/>
        </a:xfrm>
      </p:grpSpPr>
      <p:sp>
        <p:nvSpPr>
          <p:cNvPr id="135" name="Google Shape;135;p17"/>
          <p:cNvSpPr txBox="1">
            <a:spLocks noGrp="1"/>
          </p:cNvSpPr>
          <p:nvPr>
            <p:ph type="body" idx="1"/>
          </p:nvPr>
        </p:nvSpPr>
        <p:spPr>
          <a:xfrm>
            <a:off x="479425" y="2997200"/>
            <a:ext cx="5472555" cy="5762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None/>
              <a:defRPr sz="1600" b="1"/>
            </a:lvl1pPr>
            <a:lvl2pPr marL="914400" lvl="1" indent="-228600" algn="l">
              <a:lnSpc>
                <a:spcPct val="120000"/>
              </a:lnSpc>
              <a:spcBef>
                <a:spcPts val="0"/>
              </a:spcBef>
              <a:spcAft>
                <a:spcPts val="0"/>
              </a:spcAft>
              <a:buClr>
                <a:schemeClr val="dk1"/>
              </a:buClr>
              <a:buSzPts val="2000"/>
              <a:buNone/>
              <a:defRPr sz="2000" b="1"/>
            </a:lvl2pPr>
            <a:lvl3pPr marL="1371600" lvl="2" indent="-228600" algn="l">
              <a:lnSpc>
                <a:spcPct val="120000"/>
              </a:lnSpc>
              <a:spcBef>
                <a:spcPts val="0"/>
              </a:spcBef>
              <a:spcAft>
                <a:spcPts val="0"/>
              </a:spcAft>
              <a:buClr>
                <a:schemeClr val="dk1"/>
              </a:buClr>
              <a:buSzPts val="1800"/>
              <a:buNone/>
              <a:defRPr sz="1800" b="1"/>
            </a:lvl3pPr>
            <a:lvl4pPr marL="1828800" lvl="3" indent="-228600" algn="l">
              <a:lnSpc>
                <a:spcPct val="120000"/>
              </a:lnSpc>
              <a:spcBef>
                <a:spcPts val="0"/>
              </a:spcBef>
              <a:spcAft>
                <a:spcPts val="0"/>
              </a:spcAft>
              <a:buClr>
                <a:schemeClr val="dk1"/>
              </a:buClr>
              <a:buSzPts val="1600"/>
              <a:buNone/>
              <a:defRPr sz="1600" b="1"/>
            </a:lvl4pPr>
            <a:lvl5pPr marL="2286000" lvl="4" indent="-228600" algn="l">
              <a:lnSpc>
                <a:spcPct val="120000"/>
              </a:lnSpc>
              <a:spcBef>
                <a:spcPts val="0"/>
              </a:spcBef>
              <a:spcAft>
                <a:spcPts val="0"/>
              </a:spcAft>
              <a:buClr>
                <a:schemeClr val="dk1"/>
              </a:buClr>
              <a:buSzPts val="1600"/>
              <a:buNone/>
              <a:defRPr sz="1600" b="1"/>
            </a:lvl5pPr>
            <a:lvl6pPr marL="2743200" lvl="5" indent="-228600" algn="l">
              <a:lnSpc>
                <a:spcPct val="120000"/>
              </a:lnSpc>
              <a:spcBef>
                <a:spcPts val="0"/>
              </a:spcBef>
              <a:spcAft>
                <a:spcPts val="0"/>
              </a:spcAft>
              <a:buClr>
                <a:schemeClr val="dk1"/>
              </a:buClr>
              <a:buSzPts val="1600"/>
              <a:buNone/>
              <a:defRPr sz="1600" b="1"/>
            </a:lvl6pPr>
            <a:lvl7pPr marL="3200400" lvl="6" indent="-228600" algn="l">
              <a:lnSpc>
                <a:spcPct val="120000"/>
              </a:lnSpc>
              <a:spcBef>
                <a:spcPts val="0"/>
              </a:spcBef>
              <a:spcAft>
                <a:spcPts val="0"/>
              </a:spcAft>
              <a:buClr>
                <a:schemeClr val="dk1"/>
              </a:buClr>
              <a:buSzPts val="1600"/>
              <a:buNone/>
              <a:defRPr sz="1600" b="1"/>
            </a:lvl7pPr>
            <a:lvl8pPr marL="3657600" lvl="7" indent="-228600" algn="l">
              <a:lnSpc>
                <a:spcPct val="120000"/>
              </a:lnSpc>
              <a:spcBef>
                <a:spcPts val="0"/>
              </a:spcBef>
              <a:spcAft>
                <a:spcPts val="0"/>
              </a:spcAft>
              <a:buClr>
                <a:schemeClr val="dk1"/>
              </a:buClr>
              <a:buSzPts val="1600"/>
              <a:buNone/>
              <a:defRPr sz="1600" b="1"/>
            </a:lvl8pPr>
            <a:lvl9pPr marL="4114800" lvl="8" indent="-228600" algn="l">
              <a:lnSpc>
                <a:spcPct val="120000"/>
              </a:lnSpc>
              <a:spcBef>
                <a:spcPts val="0"/>
              </a:spcBef>
              <a:spcAft>
                <a:spcPts val="0"/>
              </a:spcAft>
              <a:buClr>
                <a:schemeClr val="dk1"/>
              </a:buClr>
              <a:buSzPts val="1600"/>
              <a:buNone/>
              <a:defRPr sz="1600" b="1"/>
            </a:lvl9pPr>
          </a:lstStyle>
          <a:p>
            <a:endParaRPr/>
          </a:p>
        </p:txBody>
      </p:sp>
      <p:sp>
        <p:nvSpPr>
          <p:cNvPr id="136" name="Google Shape;136;p17"/>
          <p:cNvSpPr txBox="1">
            <a:spLocks noGrp="1"/>
          </p:cNvSpPr>
          <p:nvPr>
            <p:ph type="body" idx="2"/>
          </p:nvPr>
        </p:nvSpPr>
        <p:spPr>
          <a:xfrm>
            <a:off x="479426" y="3573463"/>
            <a:ext cx="5472554" cy="2592387"/>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dk1"/>
              </a:buClr>
              <a:buSzPts val="1800"/>
              <a:buChar char="•"/>
              <a:defRPr/>
            </a:lvl1pPr>
            <a:lvl2pPr marL="914400" lvl="1" indent="-342900" algn="l">
              <a:lnSpc>
                <a:spcPct val="120000"/>
              </a:lnSpc>
              <a:spcBef>
                <a:spcPts val="0"/>
              </a:spcBef>
              <a:spcAft>
                <a:spcPts val="0"/>
              </a:spcAft>
              <a:buClr>
                <a:schemeClr val="dk1"/>
              </a:buClr>
              <a:buSzPts val="1800"/>
              <a:buChar char="•"/>
              <a:defRPr/>
            </a:lvl2pPr>
            <a:lvl3pPr marL="1371600" lvl="2" indent="-342900" algn="l">
              <a:lnSpc>
                <a:spcPct val="120000"/>
              </a:lnSpc>
              <a:spcBef>
                <a:spcPts val="0"/>
              </a:spcBef>
              <a:spcAft>
                <a:spcPts val="0"/>
              </a:spcAft>
              <a:buClr>
                <a:schemeClr val="dk1"/>
              </a:buClr>
              <a:buSzPts val="1800"/>
              <a:buChar char="•"/>
              <a:defRPr/>
            </a:lvl3pPr>
            <a:lvl4pPr marL="1828800" lvl="3" indent="-342900" algn="l">
              <a:lnSpc>
                <a:spcPct val="120000"/>
              </a:lnSpc>
              <a:spcBef>
                <a:spcPts val="0"/>
              </a:spcBef>
              <a:spcAft>
                <a:spcPts val="0"/>
              </a:spcAft>
              <a:buClr>
                <a:schemeClr val="dk1"/>
              </a:buClr>
              <a:buSzPts val="1800"/>
              <a:buChar char="•"/>
              <a:defRPr/>
            </a:lvl4pPr>
            <a:lvl5pPr marL="2286000" lvl="4" indent="-342900" algn="l">
              <a:lnSpc>
                <a:spcPct val="120000"/>
              </a:lnSpc>
              <a:spcBef>
                <a:spcPts val="0"/>
              </a:spcBef>
              <a:spcAft>
                <a:spcPts val="0"/>
              </a:spcAft>
              <a:buClr>
                <a:schemeClr val="dk1"/>
              </a:buClr>
              <a:buSzPts val="1800"/>
              <a:buChar char="•"/>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137" name="Google Shape;137;p17"/>
          <p:cNvSpPr txBox="1">
            <a:spLocks noGrp="1"/>
          </p:cNvSpPr>
          <p:nvPr>
            <p:ph type="body" idx="3"/>
          </p:nvPr>
        </p:nvSpPr>
        <p:spPr>
          <a:xfrm>
            <a:off x="6240020" y="2997200"/>
            <a:ext cx="5472555" cy="57626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600"/>
              <a:buNone/>
              <a:defRPr sz="1600" b="1"/>
            </a:lvl1pPr>
            <a:lvl2pPr marL="914400" lvl="1" indent="-228600" algn="l">
              <a:lnSpc>
                <a:spcPct val="120000"/>
              </a:lnSpc>
              <a:spcBef>
                <a:spcPts val="0"/>
              </a:spcBef>
              <a:spcAft>
                <a:spcPts val="0"/>
              </a:spcAft>
              <a:buClr>
                <a:schemeClr val="dk1"/>
              </a:buClr>
              <a:buSzPts val="2000"/>
              <a:buNone/>
              <a:defRPr sz="2000" b="1"/>
            </a:lvl2pPr>
            <a:lvl3pPr marL="1371600" lvl="2" indent="-228600" algn="l">
              <a:lnSpc>
                <a:spcPct val="120000"/>
              </a:lnSpc>
              <a:spcBef>
                <a:spcPts val="0"/>
              </a:spcBef>
              <a:spcAft>
                <a:spcPts val="0"/>
              </a:spcAft>
              <a:buClr>
                <a:schemeClr val="dk1"/>
              </a:buClr>
              <a:buSzPts val="1800"/>
              <a:buNone/>
              <a:defRPr sz="1800" b="1"/>
            </a:lvl3pPr>
            <a:lvl4pPr marL="1828800" lvl="3" indent="-228600" algn="l">
              <a:lnSpc>
                <a:spcPct val="120000"/>
              </a:lnSpc>
              <a:spcBef>
                <a:spcPts val="0"/>
              </a:spcBef>
              <a:spcAft>
                <a:spcPts val="0"/>
              </a:spcAft>
              <a:buClr>
                <a:schemeClr val="dk1"/>
              </a:buClr>
              <a:buSzPts val="1600"/>
              <a:buNone/>
              <a:defRPr sz="1600" b="1"/>
            </a:lvl4pPr>
            <a:lvl5pPr marL="2286000" lvl="4" indent="-228600" algn="l">
              <a:lnSpc>
                <a:spcPct val="120000"/>
              </a:lnSpc>
              <a:spcBef>
                <a:spcPts val="0"/>
              </a:spcBef>
              <a:spcAft>
                <a:spcPts val="0"/>
              </a:spcAft>
              <a:buClr>
                <a:schemeClr val="dk1"/>
              </a:buClr>
              <a:buSzPts val="1600"/>
              <a:buNone/>
              <a:defRPr sz="1600" b="1"/>
            </a:lvl5pPr>
            <a:lvl6pPr marL="2743200" lvl="5" indent="-228600" algn="l">
              <a:lnSpc>
                <a:spcPct val="120000"/>
              </a:lnSpc>
              <a:spcBef>
                <a:spcPts val="0"/>
              </a:spcBef>
              <a:spcAft>
                <a:spcPts val="0"/>
              </a:spcAft>
              <a:buClr>
                <a:schemeClr val="dk1"/>
              </a:buClr>
              <a:buSzPts val="1600"/>
              <a:buNone/>
              <a:defRPr sz="1600" b="1"/>
            </a:lvl6pPr>
            <a:lvl7pPr marL="3200400" lvl="6" indent="-228600" algn="l">
              <a:lnSpc>
                <a:spcPct val="120000"/>
              </a:lnSpc>
              <a:spcBef>
                <a:spcPts val="0"/>
              </a:spcBef>
              <a:spcAft>
                <a:spcPts val="0"/>
              </a:spcAft>
              <a:buClr>
                <a:schemeClr val="dk1"/>
              </a:buClr>
              <a:buSzPts val="1600"/>
              <a:buNone/>
              <a:defRPr sz="1600" b="1"/>
            </a:lvl7pPr>
            <a:lvl8pPr marL="3657600" lvl="7" indent="-228600" algn="l">
              <a:lnSpc>
                <a:spcPct val="120000"/>
              </a:lnSpc>
              <a:spcBef>
                <a:spcPts val="0"/>
              </a:spcBef>
              <a:spcAft>
                <a:spcPts val="0"/>
              </a:spcAft>
              <a:buClr>
                <a:schemeClr val="dk1"/>
              </a:buClr>
              <a:buSzPts val="1600"/>
              <a:buNone/>
              <a:defRPr sz="1600" b="1"/>
            </a:lvl8pPr>
            <a:lvl9pPr marL="4114800" lvl="8" indent="-228600" algn="l">
              <a:lnSpc>
                <a:spcPct val="120000"/>
              </a:lnSpc>
              <a:spcBef>
                <a:spcPts val="0"/>
              </a:spcBef>
              <a:spcAft>
                <a:spcPts val="0"/>
              </a:spcAft>
              <a:buClr>
                <a:schemeClr val="dk1"/>
              </a:buClr>
              <a:buSzPts val="1600"/>
              <a:buNone/>
              <a:defRPr sz="1600" b="1"/>
            </a:lvl9pPr>
          </a:lstStyle>
          <a:p>
            <a:endParaRPr/>
          </a:p>
        </p:txBody>
      </p:sp>
      <p:sp>
        <p:nvSpPr>
          <p:cNvPr id="138" name="Google Shape;138;p17"/>
          <p:cNvSpPr txBox="1">
            <a:spLocks noGrp="1"/>
          </p:cNvSpPr>
          <p:nvPr>
            <p:ph type="body" idx="4"/>
          </p:nvPr>
        </p:nvSpPr>
        <p:spPr>
          <a:xfrm>
            <a:off x="6240019" y="3573463"/>
            <a:ext cx="5472555" cy="2592387"/>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dk1"/>
              </a:buClr>
              <a:buSzPts val="1800"/>
              <a:buChar char="•"/>
              <a:defRPr/>
            </a:lvl1pPr>
            <a:lvl2pPr marL="914400" lvl="1" indent="-342900" algn="l">
              <a:lnSpc>
                <a:spcPct val="120000"/>
              </a:lnSpc>
              <a:spcBef>
                <a:spcPts val="0"/>
              </a:spcBef>
              <a:spcAft>
                <a:spcPts val="0"/>
              </a:spcAft>
              <a:buClr>
                <a:schemeClr val="dk1"/>
              </a:buClr>
              <a:buSzPts val="1800"/>
              <a:buChar char="•"/>
              <a:defRPr/>
            </a:lvl2pPr>
            <a:lvl3pPr marL="1371600" lvl="2" indent="-342900" algn="l">
              <a:lnSpc>
                <a:spcPct val="120000"/>
              </a:lnSpc>
              <a:spcBef>
                <a:spcPts val="0"/>
              </a:spcBef>
              <a:spcAft>
                <a:spcPts val="0"/>
              </a:spcAft>
              <a:buClr>
                <a:schemeClr val="dk1"/>
              </a:buClr>
              <a:buSzPts val="1800"/>
              <a:buChar char="•"/>
              <a:defRPr/>
            </a:lvl3pPr>
            <a:lvl4pPr marL="1828800" lvl="3" indent="-342900" algn="l">
              <a:lnSpc>
                <a:spcPct val="120000"/>
              </a:lnSpc>
              <a:spcBef>
                <a:spcPts val="0"/>
              </a:spcBef>
              <a:spcAft>
                <a:spcPts val="0"/>
              </a:spcAft>
              <a:buClr>
                <a:schemeClr val="dk1"/>
              </a:buClr>
              <a:buSzPts val="1800"/>
              <a:buChar char="•"/>
              <a:defRPr/>
            </a:lvl4pPr>
            <a:lvl5pPr marL="2286000" lvl="4" indent="-342900" algn="l">
              <a:lnSpc>
                <a:spcPct val="120000"/>
              </a:lnSpc>
              <a:spcBef>
                <a:spcPts val="0"/>
              </a:spcBef>
              <a:spcAft>
                <a:spcPts val="0"/>
              </a:spcAft>
              <a:buClr>
                <a:schemeClr val="dk1"/>
              </a:buClr>
              <a:buSzPts val="1800"/>
              <a:buChar char="•"/>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139" name="Google Shape;139;p17"/>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9592DF9-10C3-4EC0-B51F-A6339FF7B48B}" type="datetime1">
              <a:rPr lang="fi-FI" smtClean="0"/>
              <a:t>22.6.2022</a:t>
            </a:fld>
            <a:endParaRPr/>
          </a:p>
        </p:txBody>
      </p:sp>
      <p:sp>
        <p:nvSpPr>
          <p:cNvPr id="140" name="Google Shape;140;p17"/>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141" name="Google Shape;141;p17"/>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42" name="Google Shape;142;p17"/>
          <p:cNvSpPr txBox="1">
            <a:spLocks noGrp="1"/>
          </p:cNvSpPr>
          <p:nvPr>
            <p:ph type="title"/>
          </p:nvPr>
        </p:nvSpPr>
        <p:spPr>
          <a:xfrm>
            <a:off x="479425" y="1628775"/>
            <a:ext cx="11233150" cy="86409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 type="titleOnly">
  <p:cSld name="TITLE_ONLY">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479425" y="2204865"/>
            <a:ext cx="11233150" cy="86409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8"/>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0B3A846-3BA1-4035-8582-25BFDC93290F}" type="datetime1">
              <a:rPr lang="fi-FI" smtClean="0"/>
              <a:t>22.6.2022</a:t>
            </a:fld>
            <a:endParaRPr/>
          </a:p>
        </p:txBody>
      </p:sp>
      <p:sp>
        <p:nvSpPr>
          <p:cNvPr id="146" name="Google Shape;146;p18"/>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147" name="Google Shape;147;p18"/>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type="blank">
  <p:cSld name="BLANK">
    <p:spTree>
      <p:nvGrpSpPr>
        <p:cNvPr id="1" name="Shape 148"/>
        <p:cNvGrpSpPr/>
        <p:nvPr/>
      </p:nvGrpSpPr>
      <p:grpSpPr>
        <a:xfrm>
          <a:off x="0" y="0"/>
          <a:ext cx="0" cy="0"/>
          <a:chOff x="0" y="0"/>
          <a:chExt cx="0" cy="0"/>
        </a:xfrm>
      </p:grpSpPr>
      <p:sp>
        <p:nvSpPr>
          <p:cNvPr id="149" name="Google Shape;149;p19"/>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AEC617C-3A96-4800-8D73-7620AB202A15}" type="datetime1">
              <a:rPr lang="fi-FI" smtClean="0"/>
              <a:t>22.6.2022</a:t>
            </a:fld>
            <a:endParaRPr/>
          </a:p>
        </p:txBody>
      </p:sp>
      <p:sp>
        <p:nvSpPr>
          <p:cNvPr id="150" name="Google Shape;150;p19"/>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151" name="Google Shape;151;p19"/>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spTree>
      <p:nvGrpSpPr>
        <p:cNvPr id="1" name="Shape 152"/>
        <p:cNvGrpSpPr/>
        <p:nvPr/>
      </p:nvGrpSpPr>
      <p:grpSpPr>
        <a:xfrm>
          <a:off x="0" y="0"/>
          <a:ext cx="0" cy="0"/>
          <a:chOff x="0" y="0"/>
          <a:chExt cx="0" cy="0"/>
        </a:xfrm>
      </p:grpSpPr>
      <p:sp>
        <p:nvSpPr>
          <p:cNvPr id="153" name="Google Shape;153;p20"/>
          <p:cNvSpPr txBox="1">
            <a:spLocks noGrp="1"/>
          </p:cNvSpPr>
          <p:nvPr>
            <p:ph type="ctrTitle"/>
          </p:nvPr>
        </p:nvSpPr>
        <p:spPr>
          <a:xfrm>
            <a:off x="479424" y="2205038"/>
            <a:ext cx="9216975" cy="439231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0000"/>
              <a:buFont typeface="Georgia"/>
              <a:buNone/>
              <a:defRPr sz="10000" b="0" cap="none">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0"/>
          <p:cNvSpPr txBox="1">
            <a:spLocks noGrp="1"/>
          </p:cNvSpPr>
          <p:nvPr>
            <p:ph type="body" idx="1"/>
          </p:nvPr>
        </p:nvSpPr>
        <p:spPr>
          <a:xfrm>
            <a:off x="11193202" y="487124"/>
            <a:ext cx="519373"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dk1"/>
              </a:buClr>
              <a:buSzPts val="800"/>
              <a:buNone/>
              <a:defRPr sz="800" b="0" cap="none">
                <a:solidFill>
                  <a:schemeClr val="dk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155" name="Google Shape;155;p20"/>
          <p:cNvSpPr txBox="1">
            <a:spLocks noGrp="1"/>
          </p:cNvSpPr>
          <p:nvPr>
            <p:ph type="body" idx="2"/>
          </p:nvPr>
        </p:nvSpPr>
        <p:spPr>
          <a:xfrm>
            <a:off x="10342008" y="667144"/>
            <a:ext cx="1370567"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dk1"/>
              </a:buClr>
              <a:buSzPts val="800"/>
              <a:buNone/>
              <a:defRPr sz="800" b="0" cap="none">
                <a:solidFill>
                  <a:schemeClr val="dk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156" name="Google Shape;156;p20"/>
          <p:cNvSpPr txBox="1">
            <a:spLocks noGrp="1"/>
          </p:cNvSpPr>
          <p:nvPr>
            <p:ph type="body" idx="3"/>
          </p:nvPr>
        </p:nvSpPr>
        <p:spPr>
          <a:xfrm>
            <a:off x="10971988" y="836712"/>
            <a:ext cx="740587" cy="134016"/>
          </a:xfrm>
          <a:prstGeom prst="rect">
            <a:avLst/>
          </a:prstGeom>
          <a:noFill/>
          <a:ln>
            <a:noFill/>
          </a:ln>
        </p:spPr>
        <p:txBody>
          <a:bodyPr spcFirstLastPara="1" wrap="square" lIns="0" tIns="10800" rIns="0" bIns="0" anchor="t" anchorCtr="0">
            <a:noAutofit/>
          </a:bodyPr>
          <a:lstStyle>
            <a:lvl1pPr marL="457200" lvl="0" indent="-228600" algn="r">
              <a:lnSpc>
                <a:spcPct val="100000"/>
              </a:lnSpc>
              <a:spcBef>
                <a:spcPts val="0"/>
              </a:spcBef>
              <a:spcAft>
                <a:spcPts val="0"/>
              </a:spcAft>
              <a:buClr>
                <a:schemeClr val="dk1"/>
              </a:buClr>
              <a:buSzPts val="800"/>
              <a:buNone/>
              <a:defRPr sz="800" b="0" cap="none">
                <a:solidFill>
                  <a:schemeClr val="dk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157" name="Google Shape;157;p20"/>
          <p:cNvSpPr/>
          <p:nvPr/>
        </p:nvSpPr>
        <p:spPr>
          <a:xfrm>
            <a:off x="479425" y="476590"/>
            <a:ext cx="3187161" cy="792000"/>
          </a:xfrm>
          <a:custGeom>
            <a:avLst/>
            <a:gdLst/>
            <a:ahLst/>
            <a:cxnLst/>
            <a:rect l="l" t="t" r="r" b="b"/>
            <a:pathLst>
              <a:path w="11975" h="2978" extrusionOk="0">
                <a:moveTo>
                  <a:pt x="11475" y="94"/>
                </a:moveTo>
                <a:lnTo>
                  <a:pt x="11425" y="98"/>
                </a:lnTo>
                <a:lnTo>
                  <a:pt x="11400" y="103"/>
                </a:lnTo>
                <a:lnTo>
                  <a:pt x="11377" y="110"/>
                </a:lnTo>
                <a:lnTo>
                  <a:pt x="11352" y="119"/>
                </a:lnTo>
                <a:lnTo>
                  <a:pt x="11330" y="128"/>
                </a:lnTo>
                <a:lnTo>
                  <a:pt x="11307" y="141"/>
                </a:lnTo>
                <a:lnTo>
                  <a:pt x="11284" y="155"/>
                </a:lnTo>
                <a:lnTo>
                  <a:pt x="11263" y="170"/>
                </a:lnTo>
                <a:lnTo>
                  <a:pt x="11242" y="187"/>
                </a:lnTo>
                <a:lnTo>
                  <a:pt x="11222" y="206"/>
                </a:lnTo>
                <a:lnTo>
                  <a:pt x="11202" y="225"/>
                </a:lnTo>
                <a:lnTo>
                  <a:pt x="11165" y="270"/>
                </a:lnTo>
                <a:lnTo>
                  <a:pt x="11130" y="320"/>
                </a:lnTo>
                <a:lnTo>
                  <a:pt x="11098" y="375"/>
                </a:lnTo>
                <a:lnTo>
                  <a:pt x="11084" y="403"/>
                </a:lnTo>
                <a:lnTo>
                  <a:pt x="11070" y="434"/>
                </a:lnTo>
                <a:lnTo>
                  <a:pt x="11045" y="498"/>
                </a:lnTo>
                <a:lnTo>
                  <a:pt x="11026" y="565"/>
                </a:lnTo>
                <a:lnTo>
                  <a:pt x="11009" y="636"/>
                </a:lnTo>
                <a:lnTo>
                  <a:pt x="11002" y="672"/>
                </a:lnTo>
                <a:lnTo>
                  <a:pt x="10996" y="710"/>
                </a:lnTo>
                <a:lnTo>
                  <a:pt x="10993" y="747"/>
                </a:lnTo>
                <a:lnTo>
                  <a:pt x="10989" y="786"/>
                </a:lnTo>
                <a:lnTo>
                  <a:pt x="10987" y="864"/>
                </a:lnTo>
                <a:lnTo>
                  <a:pt x="10988" y="914"/>
                </a:lnTo>
                <a:lnTo>
                  <a:pt x="10990" y="964"/>
                </a:lnTo>
                <a:lnTo>
                  <a:pt x="10995" y="1012"/>
                </a:lnTo>
                <a:lnTo>
                  <a:pt x="11002" y="1058"/>
                </a:lnTo>
                <a:lnTo>
                  <a:pt x="11010" y="1104"/>
                </a:lnTo>
                <a:lnTo>
                  <a:pt x="11021" y="1148"/>
                </a:lnTo>
                <a:lnTo>
                  <a:pt x="11033" y="1192"/>
                </a:lnTo>
                <a:lnTo>
                  <a:pt x="11047" y="1234"/>
                </a:lnTo>
                <a:lnTo>
                  <a:pt x="11062" y="1275"/>
                </a:lnTo>
                <a:lnTo>
                  <a:pt x="11078" y="1313"/>
                </a:lnTo>
                <a:lnTo>
                  <a:pt x="11096" y="1351"/>
                </a:lnTo>
                <a:lnTo>
                  <a:pt x="11116" y="1386"/>
                </a:lnTo>
                <a:lnTo>
                  <a:pt x="11137" y="1419"/>
                </a:lnTo>
                <a:lnTo>
                  <a:pt x="11158" y="1450"/>
                </a:lnTo>
                <a:lnTo>
                  <a:pt x="11181" y="1479"/>
                </a:lnTo>
                <a:lnTo>
                  <a:pt x="11206" y="1506"/>
                </a:lnTo>
                <a:lnTo>
                  <a:pt x="11743" y="1506"/>
                </a:lnTo>
                <a:lnTo>
                  <a:pt x="11768" y="1479"/>
                </a:lnTo>
                <a:lnTo>
                  <a:pt x="11791" y="1450"/>
                </a:lnTo>
                <a:lnTo>
                  <a:pt x="11812" y="1419"/>
                </a:lnTo>
                <a:lnTo>
                  <a:pt x="11833" y="1386"/>
                </a:lnTo>
                <a:lnTo>
                  <a:pt x="11853" y="1351"/>
                </a:lnTo>
                <a:lnTo>
                  <a:pt x="11871" y="1313"/>
                </a:lnTo>
                <a:lnTo>
                  <a:pt x="11887" y="1275"/>
                </a:lnTo>
                <a:lnTo>
                  <a:pt x="11902" y="1234"/>
                </a:lnTo>
                <a:lnTo>
                  <a:pt x="11928" y="1148"/>
                </a:lnTo>
                <a:lnTo>
                  <a:pt x="11939" y="1104"/>
                </a:lnTo>
                <a:lnTo>
                  <a:pt x="11947" y="1058"/>
                </a:lnTo>
                <a:lnTo>
                  <a:pt x="11954" y="1012"/>
                </a:lnTo>
                <a:lnTo>
                  <a:pt x="11958" y="964"/>
                </a:lnTo>
                <a:lnTo>
                  <a:pt x="11962" y="864"/>
                </a:lnTo>
                <a:lnTo>
                  <a:pt x="11960" y="786"/>
                </a:lnTo>
                <a:lnTo>
                  <a:pt x="11953" y="710"/>
                </a:lnTo>
                <a:lnTo>
                  <a:pt x="11941" y="636"/>
                </a:lnTo>
                <a:lnTo>
                  <a:pt x="11923" y="565"/>
                </a:lnTo>
                <a:lnTo>
                  <a:pt x="11914" y="531"/>
                </a:lnTo>
                <a:lnTo>
                  <a:pt x="11903" y="498"/>
                </a:lnTo>
                <a:lnTo>
                  <a:pt x="11892" y="465"/>
                </a:lnTo>
                <a:lnTo>
                  <a:pt x="11879" y="434"/>
                </a:lnTo>
                <a:lnTo>
                  <a:pt x="11865" y="403"/>
                </a:lnTo>
                <a:lnTo>
                  <a:pt x="11851" y="375"/>
                </a:lnTo>
                <a:lnTo>
                  <a:pt x="11836" y="347"/>
                </a:lnTo>
                <a:lnTo>
                  <a:pt x="11819" y="320"/>
                </a:lnTo>
                <a:lnTo>
                  <a:pt x="11803" y="294"/>
                </a:lnTo>
                <a:lnTo>
                  <a:pt x="11784" y="270"/>
                </a:lnTo>
                <a:lnTo>
                  <a:pt x="11747" y="225"/>
                </a:lnTo>
                <a:lnTo>
                  <a:pt x="11707" y="187"/>
                </a:lnTo>
                <a:lnTo>
                  <a:pt x="11665" y="155"/>
                </a:lnTo>
                <a:lnTo>
                  <a:pt x="11642" y="141"/>
                </a:lnTo>
                <a:lnTo>
                  <a:pt x="11619" y="128"/>
                </a:lnTo>
                <a:lnTo>
                  <a:pt x="11597" y="119"/>
                </a:lnTo>
                <a:lnTo>
                  <a:pt x="11572" y="110"/>
                </a:lnTo>
                <a:lnTo>
                  <a:pt x="11549" y="103"/>
                </a:lnTo>
                <a:lnTo>
                  <a:pt x="11524" y="98"/>
                </a:lnTo>
                <a:lnTo>
                  <a:pt x="11475" y="94"/>
                </a:lnTo>
                <a:close/>
                <a:moveTo>
                  <a:pt x="11188" y="1506"/>
                </a:moveTo>
                <a:lnTo>
                  <a:pt x="11177" y="1492"/>
                </a:lnTo>
                <a:lnTo>
                  <a:pt x="11165" y="1478"/>
                </a:lnTo>
                <a:lnTo>
                  <a:pt x="11141" y="1449"/>
                </a:lnTo>
                <a:lnTo>
                  <a:pt x="11120" y="1417"/>
                </a:lnTo>
                <a:lnTo>
                  <a:pt x="11101" y="1384"/>
                </a:lnTo>
                <a:lnTo>
                  <a:pt x="11082" y="1348"/>
                </a:lnTo>
                <a:lnTo>
                  <a:pt x="11063" y="1311"/>
                </a:lnTo>
                <a:lnTo>
                  <a:pt x="11048" y="1272"/>
                </a:lnTo>
                <a:lnTo>
                  <a:pt x="11033" y="1231"/>
                </a:lnTo>
                <a:lnTo>
                  <a:pt x="11020" y="1191"/>
                </a:lnTo>
                <a:lnTo>
                  <a:pt x="11008" y="1147"/>
                </a:lnTo>
                <a:lnTo>
                  <a:pt x="10989" y="1057"/>
                </a:lnTo>
                <a:lnTo>
                  <a:pt x="10982" y="1010"/>
                </a:lnTo>
                <a:lnTo>
                  <a:pt x="10978" y="962"/>
                </a:lnTo>
                <a:lnTo>
                  <a:pt x="10975" y="913"/>
                </a:lnTo>
                <a:lnTo>
                  <a:pt x="10974" y="864"/>
                </a:lnTo>
                <a:lnTo>
                  <a:pt x="10976" y="785"/>
                </a:lnTo>
                <a:lnTo>
                  <a:pt x="10985" y="706"/>
                </a:lnTo>
                <a:lnTo>
                  <a:pt x="10989" y="669"/>
                </a:lnTo>
                <a:lnTo>
                  <a:pt x="10996" y="631"/>
                </a:lnTo>
                <a:lnTo>
                  <a:pt x="11014" y="560"/>
                </a:lnTo>
                <a:lnTo>
                  <a:pt x="11023" y="525"/>
                </a:lnTo>
                <a:lnTo>
                  <a:pt x="11035" y="491"/>
                </a:lnTo>
                <a:lnTo>
                  <a:pt x="11060" y="427"/>
                </a:lnTo>
                <a:lnTo>
                  <a:pt x="11089" y="367"/>
                </a:lnTo>
                <a:lnTo>
                  <a:pt x="11120" y="311"/>
                </a:lnTo>
                <a:lnTo>
                  <a:pt x="11157" y="261"/>
                </a:lnTo>
                <a:lnTo>
                  <a:pt x="11195" y="215"/>
                </a:lnTo>
                <a:lnTo>
                  <a:pt x="11236" y="176"/>
                </a:lnTo>
                <a:lnTo>
                  <a:pt x="11280" y="144"/>
                </a:lnTo>
                <a:lnTo>
                  <a:pt x="11325" y="117"/>
                </a:lnTo>
                <a:lnTo>
                  <a:pt x="11350" y="106"/>
                </a:lnTo>
                <a:lnTo>
                  <a:pt x="11373" y="97"/>
                </a:lnTo>
                <a:lnTo>
                  <a:pt x="11398" y="91"/>
                </a:lnTo>
                <a:lnTo>
                  <a:pt x="11424" y="85"/>
                </a:lnTo>
                <a:lnTo>
                  <a:pt x="11475" y="82"/>
                </a:lnTo>
                <a:lnTo>
                  <a:pt x="11525" y="85"/>
                </a:lnTo>
                <a:lnTo>
                  <a:pt x="11551" y="91"/>
                </a:lnTo>
                <a:lnTo>
                  <a:pt x="11576" y="97"/>
                </a:lnTo>
                <a:lnTo>
                  <a:pt x="11599" y="106"/>
                </a:lnTo>
                <a:lnTo>
                  <a:pt x="11624" y="117"/>
                </a:lnTo>
                <a:lnTo>
                  <a:pt x="11646" y="130"/>
                </a:lnTo>
                <a:lnTo>
                  <a:pt x="11669" y="144"/>
                </a:lnTo>
                <a:lnTo>
                  <a:pt x="11692" y="159"/>
                </a:lnTo>
                <a:lnTo>
                  <a:pt x="11713" y="176"/>
                </a:lnTo>
                <a:lnTo>
                  <a:pt x="11734" y="195"/>
                </a:lnTo>
                <a:lnTo>
                  <a:pt x="11754" y="215"/>
                </a:lnTo>
                <a:lnTo>
                  <a:pt x="11792" y="261"/>
                </a:lnTo>
                <a:lnTo>
                  <a:pt x="11811" y="285"/>
                </a:lnTo>
                <a:lnTo>
                  <a:pt x="11829" y="311"/>
                </a:lnTo>
                <a:lnTo>
                  <a:pt x="11860" y="367"/>
                </a:lnTo>
                <a:lnTo>
                  <a:pt x="11889" y="427"/>
                </a:lnTo>
                <a:lnTo>
                  <a:pt x="11902" y="458"/>
                </a:lnTo>
                <a:lnTo>
                  <a:pt x="11914" y="491"/>
                </a:lnTo>
                <a:lnTo>
                  <a:pt x="11926" y="525"/>
                </a:lnTo>
                <a:lnTo>
                  <a:pt x="11936" y="560"/>
                </a:lnTo>
                <a:lnTo>
                  <a:pt x="11953" y="631"/>
                </a:lnTo>
                <a:lnTo>
                  <a:pt x="11964" y="706"/>
                </a:lnTo>
                <a:lnTo>
                  <a:pt x="11972" y="785"/>
                </a:lnTo>
                <a:lnTo>
                  <a:pt x="11975" y="864"/>
                </a:lnTo>
                <a:lnTo>
                  <a:pt x="11971" y="962"/>
                </a:lnTo>
                <a:lnTo>
                  <a:pt x="11967" y="1010"/>
                </a:lnTo>
                <a:lnTo>
                  <a:pt x="11960" y="1057"/>
                </a:lnTo>
                <a:lnTo>
                  <a:pt x="11951" y="1103"/>
                </a:lnTo>
                <a:lnTo>
                  <a:pt x="11947" y="1125"/>
                </a:lnTo>
                <a:lnTo>
                  <a:pt x="11941" y="1147"/>
                </a:lnTo>
                <a:lnTo>
                  <a:pt x="11929" y="1191"/>
                </a:lnTo>
                <a:lnTo>
                  <a:pt x="11916" y="1231"/>
                </a:lnTo>
                <a:lnTo>
                  <a:pt x="11901" y="1272"/>
                </a:lnTo>
                <a:lnTo>
                  <a:pt x="11886" y="1311"/>
                </a:lnTo>
                <a:lnTo>
                  <a:pt x="11848" y="1384"/>
                </a:lnTo>
                <a:lnTo>
                  <a:pt x="11829" y="1417"/>
                </a:lnTo>
                <a:lnTo>
                  <a:pt x="11807" y="1449"/>
                </a:lnTo>
                <a:lnTo>
                  <a:pt x="11784" y="1478"/>
                </a:lnTo>
                <a:lnTo>
                  <a:pt x="11761" y="1506"/>
                </a:lnTo>
                <a:lnTo>
                  <a:pt x="11840" y="1506"/>
                </a:lnTo>
                <a:lnTo>
                  <a:pt x="11875" y="1456"/>
                </a:lnTo>
                <a:lnTo>
                  <a:pt x="11907" y="1402"/>
                </a:lnTo>
                <a:lnTo>
                  <a:pt x="11936" y="1343"/>
                </a:lnTo>
                <a:lnTo>
                  <a:pt x="11962" y="1279"/>
                </a:lnTo>
                <a:lnTo>
                  <a:pt x="11972" y="1279"/>
                </a:lnTo>
                <a:lnTo>
                  <a:pt x="11974" y="1282"/>
                </a:lnTo>
                <a:lnTo>
                  <a:pt x="11974" y="1284"/>
                </a:lnTo>
                <a:lnTo>
                  <a:pt x="11949" y="1345"/>
                </a:lnTo>
                <a:lnTo>
                  <a:pt x="11921" y="1403"/>
                </a:lnTo>
                <a:lnTo>
                  <a:pt x="11889" y="1457"/>
                </a:lnTo>
                <a:lnTo>
                  <a:pt x="11873" y="1482"/>
                </a:lnTo>
                <a:lnTo>
                  <a:pt x="11857" y="1506"/>
                </a:lnTo>
                <a:lnTo>
                  <a:pt x="11969" y="1506"/>
                </a:lnTo>
                <a:lnTo>
                  <a:pt x="11759" y="2053"/>
                </a:lnTo>
                <a:lnTo>
                  <a:pt x="11551" y="2600"/>
                </a:lnTo>
                <a:lnTo>
                  <a:pt x="11148" y="2600"/>
                </a:lnTo>
                <a:lnTo>
                  <a:pt x="11764" y="1729"/>
                </a:lnTo>
                <a:lnTo>
                  <a:pt x="11474" y="1729"/>
                </a:lnTo>
                <a:lnTo>
                  <a:pt x="11256" y="1729"/>
                </a:lnTo>
                <a:lnTo>
                  <a:pt x="11065" y="1888"/>
                </a:lnTo>
                <a:lnTo>
                  <a:pt x="11115" y="1537"/>
                </a:lnTo>
                <a:lnTo>
                  <a:pt x="11075" y="1483"/>
                </a:lnTo>
                <a:lnTo>
                  <a:pt x="11038" y="1423"/>
                </a:lnTo>
                <a:lnTo>
                  <a:pt x="11005" y="1358"/>
                </a:lnTo>
                <a:lnTo>
                  <a:pt x="10975" y="1288"/>
                </a:lnTo>
                <a:lnTo>
                  <a:pt x="10980" y="1282"/>
                </a:lnTo>
                <a:lnTo>
                  <a:pt x="10983" y="1281"/>
                </a:lnTo>
                <a:lnTo>
                  <a:pt x="10987" y="1283"/>
                </a:lnTo>
                <a:lnTo>
                  <a:pt x="11015" y="1350"/>
                </a:lnTo>
                <a:lnTo>
                  <a:pt x="11045" y="1412"/>
                </a:lnTo>
                <a:lnTo>
                  <a:pt x="11081" y="1468"/>
                </a:lnTo>
                <a:lnTo>
                  <a:pt x="11118" y="1519"/>
                </a:lnTo>
                <a:lnTo>
                  <a:pt x="11119" y="1506"/>
                </a:lnTo>
                <a:lnTo>
                  <a:pt x="11188" y="1506"/>
                </a:lnTo>
                <a:close/>
                <a:moveTo>
                  <a:pt x="11222" y="1095"/>
                </a:moveTo>
                <a:lnTo>
                  <a:pt x="11226" y="1069"/>
                </a:lnTo>
                <a:lnTo>
                  <a:pt x="11234" y="1043"/>
                </a:lnTo>
                <a:lnTo>
                  <a:pt x="11246" y="1017"/>
                </a:lnTo>
                <a:lnTo>
                  <a:pt x="11261" y="993"/>
                </a:lnTo>
                <a:lnTo>
                  <a:pt x="11248" y="972"/>
                </a:lnTo>
                <a:lnTo>
                  <a:pt x="11277" y="972"/>
                </a:lnTo>
                <a:lnTo>
                  <a:pt x="11291" y="992"/>
                </a:lnTo>
                <a:lnTo>
                  <a:pt x="11301" y="1010"/>
                </a:lnTo>
                <a:lnTo>
                  <a:pt x="11315" y="1044"/>
                </a:lnTo>
                <a:lnTo>
                  <a:pt x="11322" y="1071"/>
                </a:lnTo>
                <a:lnTo>
                  <a:pt x="11323" y="1086"/>
                </a:lnTo>
                <a:lnTo>
                  <a:pt x="11323" y="1095"/>
                </a:lnTo>
                <a:lnTo>
                  <a:pt x="11287" y="1095"/>
                </a:lnTo>
                <a:lnTo>
                  <a:pt x="11294" y="1090"/>
                </a:lnTo>
                <a:lnTo>
                  <a:pt x="11296" y="1082"/>
                </a:lnTo>
                <a:lnTo>
                  <a:pt x="11295" y="1070"/>
                </a:lnTo>
                <a:lnTo>
                  <a:pt x="11291" y="1056"/>
                </a:lnTo>
                <a:lnTo>
                  <a:pt x="11241" y="1056"/>
                </a:lnTo>
                <a:lnTo>
                  <a:pt x="11237" y="1065"/>
                </a:lnTo>
                <a:lnTo>
                  <a:pt x="11237" y="1074"/>
                </a:lnTo>
                <a:lnTo>
                  <a:pt x="11240" y="1084"/>
                </a:lnTo>
                <a:lnTo>
                  <a:pt x="11243" y="1089"/>
                </a:lnTo>
                <a:lnTo>
                  <a:pt x="11247" y="1091"/>
                </a:lnTo>
                <a:lnTo>
                  <a:pt x="11249" y="1091"/>
                </a:lnTo>
                <a:lnTo>
                  <a:pt x="11222" y="1095"/>
                </a:lnTo>
                <a:close/>
                <a:moveTo>
                  <a:pt x="11288" y="1047"/>
                </a:moveTo>
                <a:lnTo>
                  <a:pt x="11283" y="1036"/>
                </a:lnTo>
                <a:lnTo>
                  <a:pt x="11267" y="1002"/>
                </a:lnTo>
                <a:lnTo>
                  <a:pt x="11256" y="1021"/>
                </a:lnTo>
                <a:lnTo>
                  <a:pt x="11243" y="1047"/>
                </a:lnTo>
                <a:lnTo>
                  <a:pt x="11288" y="1047"/>
                </a:lnTo>
                <a:close/>
                <a:moveTo>
                  <a:pt x="11470" y="552"/>
                </a:moveTo>
                <a:lnTo>
                  <a:pt x="11658" y="545"/>
                </a:lnTo>
                <a:lnTo>
                  <a:pt x="11658" y="604"/>
                </a:lnTo>
                <a:lnTo>
                  <a:pt x="11647" y="604"/>
                </a:lnTo>
                <a:lnTo>
                  <a:pt x="11645" y="600"/>
                </a:lnTo>
                <a:lnTo>
                  <a:pt x="11638" y="589"/>
                </a:lnTo>
                <a:lnTo>
                  <a:pt x="11625" y="579"/>
                </a:lnTo>
                <a:lnTo>
                  <a:pt x="11614" y="576"/>
                </a:lnTo>
                <a:lnTo>
                  <a:pt x="11604" y="575"/>
                </a:lnTo>
                <a:lnTo>
                  <a:pt x="11576" y="575"/>
                </a:lnTo>
                <a:lnTo>
                  <a:pt x="11557" y="571"/>
                </a:lnTo>
                <a:lnTo>
                  <a:pt x="11545" y="565"/>
                </a:lnTo>
                <a:lnTo>
                  <a:pt x="11542" y="562"/>
                </a:lnTo>
                <a:lnTo>
                  <a:pt x="11542" y="678"/>
                </a:lnTo>
                <a:lnTo>
                  <a:pt x="11544" y="675"/>
                </a:lnTo>
                <a:lnTo>
                  <a:pt x="11546" y="671"/>
                </a:lnTo>
                <a:lnTo>
                  <a:pt x="11551" y="669"/>
                </a:lnTo>
                <a:lnTo>
                  <a:pt x="11564" y="669"/>
                </a:lnTo>
                <a:lnTo>
                  <a:pt x="11586" y="671"/>
                </a:lnTo>
                <a:lnTo>
                  <a:pt x="11593" y="671"/>
                </a:lnTo>
                <a:lnTo>
                  <a:pt x="11598" y="669"/>
                </a:lnTo>
                <a:lnTo>
                  <a:pt x="11605" y="662"/>
                </a:lnTo>
                <a:lnTo>
                  <a:pt x="11608" y="651"/>
                </a:lnTo>
                <a:lnTo>
                  <a:pt x="11617" y="711"/>
                </a:lnTo>
                <a:lnTo>
                  <a:pt x="11612" y="707"/>
                </a:lnTo>
                <a:lnTo>
                  <a:pt x="11607" y="700"/>
                </a:lnTo>
                <a:lnTo>
                  <a:pt x="11600" y="693"/>
                </a:lnTo>
                <a:lnTo>
                  <a:pt x="11594" y="691"/>
                </a:lnTo>
                <a:lnTo>
                  <a:pt x="11586" y="690"/>
                </a:lnTo>
                <a:lnTo>
                  <a:pt x="11542" y="690"/>
                </a:lnTo>
                <a:lnTo>
                  <a:pt x="11542" y="810"/>
                </a:lnTo>
                <a:lnTo>
                  <a:pt x="11543" y="820"/>
                </a:lnTo>
                <a:lnTo>
                  <a:pt x="11548" y="829"/>
                </a:lnTo>
                <a:lnTo>
                  <a:pt x="11553" y="834"/>
                </a:lnTo>
                <a:lnTo>
                  <a:pt x="11562" y="835"/>
                </a:lnTo>
                <a:lnTo>
                  <a:pt x="11562" y="845"/>
                </a:lnTo>
                <a:lnTo>
                  <a:pt x="11466" y="845"/>
                </a:lnTo>
                <a:lnTo>
                  <a:pt x="11466" y="835"/>
                </a:lnTo>
                <a:lnTo>
                  <a:pt x="11473" y="834"/>
                </a:lnTo>
                <a:lnTo>
                  <a:pt x="11479" y="829"/>
                </a:lnTo>
                <a:lnTo>
                  <a:pt x="11483" y="820"/>
                </a:lnTo>
                <a:lnTo>
                  <a:pt x="11484" y="810"/>
                </a:lnTo>
                <a:lnTo>
                  <a:pt x="11484" y="572"/>
                </a:lnTo>
                <a:lnTo>
                  <a:pt x="11482" y="562"/>
                </a:lnTo>
                <a:lnTo>
                  <a:pt x="11477" y="556"/>
                </a:lnTo>
                <a:lnTo>
                  <a:pt x="11470" y="552"/>
                </a:lnTo>
                <a:close/>
                <a:moveTo>
                  <a:pt x="11388" y="728"/>
                </a:moveTo>
                <a:lnTo>
                  <a:pt x="11388" y="739"/>
                </a:lnTo>
                <a:lnTo>
                  <a:pt x="11291" y="739"/>
                </a:lnTo>
                <a:lnTo>
                  <a:pt x="11291" y="728"/>
                </a:lnTo>
                <a:lnTo>
                  <a:pt x="11299" y="727"/>
                </a:lnTo>
                <a:lnTo>
                  <a:pt x="11305" y="723"/>
                </a:lnTo>
                <a:lnTo>
                  <a:pt x="11310" y="713"/>
                </a:lnTo>
                <a:lnTo>
                  <a:pt x="11311" y="704"/>
                </a:lnTo>
                <a:lnTo>
                  <a:pt x="11311" y="465"/>
                </a:lnTo>
                <a:lnTo>
                  <a:pt x="11309" y="456"/>
                </a:lnTo>
                <a:lnTo>
                  <a:pt x="11304" y="450"/>
                </a:lnTo>
                <a:lnTo>
                  <a:pt x="11297" y="445"/>
                </a:lnTo>
                <a:lnTo>
                  <a:pt x="11484" y="438"/>
                </a:lnTo>
                <a:lnTo>
                  <a:pt x="11484" y="498"/>
                </a:lnTo>
                <a:lnTo>
                  <a:pt x="11474" y="498"/>
                </a:lnTo>
                <a:lnTo>
                  <a:pt x="11472" y="493"/>
                </a:lnTo>
                <a:lnTo>
                  <a:pt x="11465" y="483"/>
                </a:lnTo>
                <a:lnTo>
                  <a:pt x="11450" y="472"/>
                </a:lnTo>
                <a:lnTo>
                  <a:pt x="11441" y="470"/>
                </a:lnTo>
                <a:lnTo>
                  <a:pt x="11429" y="469"/>
                </a:lnTo>
                <a:lnTo>
                  <a:pt x="11402" y="469"/>
                </a:lnTo>
                <a:lnTo>
                  <a:pt x="11384" y="464"/>
                </a:lnTo>
                <a:lnTo>
                  <a:pt x="11372" y="458"/>
                </a:lnTo>
                <a:lnTo>
                  <a:pt x="11369" y="456"/>
                </a:lnTo>
                <a:lnTo>
                  <a:pt x="11369" y="572"/>
                </a:lnTo>
                <a:lnTo>
                  <a:pt x="11370" y="568"/>
                </a:lnTo>
                <a:lnTo>
                  <a:pt x="11373" y="565"/>
                </a:lnTo>
                <a:lnTo>
                  <a:pt x="11378" y="562"/>
                </a:lnTo>
                <a:lnTo>
                  <a:pt x="11391" y="562"/>
                </a:lnTo>
                <a:lnTo>
                  <a:pt x="11413" y="565"/>
                </a:lnTo>
                <a:lnTo>
                  <a:pt x="11420" y="565"/>
                </a:lnTo>
                <a:lnTo>
                  <a:pt x="11425" y="562"/>
                </a:lnTo>
                <a:lnTo>
                  <a:pt x="11432" y="555"/>
                </a:lnTo>
                <a:lnTo>
                  <a:pt x="11435" y="545"/>
                </a:lnTo>
                <a:lnTo>
                  <a:pt x="11442" y="604"/>
                </a:lnTo>
                <a:lnTo>
                  <a:pt x="11439" y="601"/>
                </a:lnTo>
                <a:lnTo>
                  <a:pt x="11434" y="594"/>
                </a:lnTo>
                <a:lnTo>
                  <a:pt x="11427" y="587"/>
                </a:lnTo>
                <a:lnTo>
                  <a:pt x="11421" y="585"/>
                </a:lnTo>
                <a:lnTo>
                  <a:pt x="11413" y="583"/>
                </a:lnTo>
                <a:lnTo>
                  <a:pt x="11369" y="583"/>
                </a:lnTo>
                <a:lnTo>
                  <a:pt x="11369" y="704"/>
                </a:lnTo>
                <a:lnTo>
                  <a:pt x="11370" y="713"/>
                </a:lnTo>
                <a:lnTo>
                  <a:pt x="11374" y="723"/>
                </a:lnTo>
                <a:lnTo>
                  <a:pt x="11380" y="727"/>
                </a:lnTo>
                <a:lnTo>
                  <a:pt x="11388" y="728"/>
                </a:lnTo>
                <a:close/>
                <a:moveTo>
                  <a:pt x="11219" y="1161"/>
                </a:moveTo>
                <a:lnTo>
                  <a:pt x="11257" y="1157"/>
                </a:lnTo>
                <a:lnTo>
                  <a:pt x="11255" y="1161"/>
                </a:lnTo>
                <a:lnTo>
                  <a:pt x="11250" y="1166"/>
                </a:lnTo>
                <a:lnTo>
                  <a:pt x="11250" y="1264"/>
                </a:lnTo>
                <a:lnTo>
                  <a:pt x="11255" y="1274"/>
                </a:lnTo>
                <a:lnTo>
                  <a:pt x="11257" y="1275"/>
                </a:lnTo>
                <a:lnTo>
                  <a:pt x="11219" y="1279"/>
                </a:lnTo>
                <a:lnTo>
                  <a:pt x="11221" y="1275"/>
                </a:lnTo>
                <a:lnTo>
                  <a:pt x="11226" y="1269"/>
                </a:lnTo>
                <a:lnTo>
                  <a:pt x="11226" y="1171"/>
                </a:lnTo>
                <a:lnTo>
                  <a:pt x="11221" y="1162"/>
                </a:lnTo>
                <a:lnTo>
                  <a:pt x="11219" y="1161"/>
                </a:lnTo>
                <a:close/>
                <a:moveTo>
                  <a:pt x="11793" y="1194"/>
                </a:moveTo>
                <a:lnTo>
                  <a:pt x="11791" y="1185"/>
                </a:lnTo>
                <a:lnTo>
                  <a:pt x="11786" y="1178"/>
                </a:lnTo>
                <a:lnTo>
                  <a:pt x="11781" y="1172"/>
                </a:lnTo>
                <a:lnTo>
                  <a:pt x="11775" y="1168"/>
                </a:lnTo>
                <a:lnTo>
                  <a:pt x="11766" y="1165"/>
                </a:lnTo>
                <a:lnTo>
                  <a:pt x="11756" y="1164"/>
                </a:lnTo>
                <a:lnTo>
                  <a:pt x="11740" y="1164"/>
                </a:lnTo>
                <a:lnTo>
                  <a:pt x="11740" y="1272"/>
                </a:lnTo>
                <a:lnTo>
                  <a:pt x="11756" y="1272"/>
                </a:lnTo>
                <a:lnTo>
                  <a:pt x="11766" y="1271"/>
                </a:lnTo>
                <a:lnTo>
                  <a:pt x="11775" y="1268"/>
                </a:lnTo>
                <a:lnTo>
                  <a:pt x="11781" y="1264"/>
                </a:lnTo>
                <a:lnTo>
                  <a:pt x="11786" y="1258"/>
                </a:lnTo>
                <a:lnTo>
                  <a:pt x="11791" y="1251"/>
                </a:lnTo>
                <a:lnTo>
                  <a:pt x="11793" y="1242"/>
                </a:lnTo>
                <a:lnTo>
                  <a:pt x="11796" y="1217"/>
                </a:lnTo>
                <a:lnTo>
                  <a:pt x="11793" y="1194"/>
                </a:lnTo>
                <a:close/>
                <a:moveTo>
                  <a:pt x="11757" y="1157"/>
                </a:moveTo>
                <a:lnTo>
                  <a:pt x="11784" y="1160"/>
                </a:lnTo>
                <a:lnTo>
                  <a:pt x="11795" y="1165"/>
                </a:lnTo>
                <a:lnTo>
                  <a:pt x="11804" y="1172"/>
                </a:lnTo>
                <a:lnTo>
                  <a:pt x="11811" y="1181"/>
                </a:lnTo>
                <a:lnTo>
                  <a:pt x="11817" y="1192"/>
                </a:lnTo>
                <a:lnTo>
                  <a:pt x="11820" y="1203"/>
                </a:lnTo>
                <a:lnTo>
                  <a:pt x="11822" y="1219"/>
                </a:lnTo>
                <a:lnTo>
                  <a:pt x="11820" y="1233"/>
                </a:lnTo>
                <a:lnTo>
                  <a:pt x="11817" y="1244"/>
                </a:lnTo>
                <a:lnTo>
                  <a:pt x="11811" y="1255"/>
                </a:lnTo>
                <a:lnTo>
                  <a:pt x="11804" y="1264"/>
                </a:lnTo>
                <a:lnTo>
                  <a:pt x="11795" y="1270"/>
                </a:lnTo>
                <a:lnTo>
                  <a:pt x="11784" y="1276"/>
                </a:lnTo>
                <a:lnTo>
                  <a:pt x="11771" y="1278"/>
                </a:lnTo>
                <a:lnTo>
                  <a:pt x="11757" y="1279"/>
                </a:lnTo>
                <a:lnTo>
                  <a:pt x="11709" y="1279"/>
                </a:lnTo>
                <a:lnTo>
                  <a:pt x="11713" y="1275"/>
                </a:lnTo>
                <a:lnTo>
                  <a:pt x="11715" y="1269"/>
                </a:lnTo>
                <a:lnTo>
                  <a:pt x="11715" y="1167"/>
                </a:lnTo>
                <a:lnTo>
                  <a:pt x="11709" y="1157"/>
                </a:lnTo>
                <a:lnTo>
                  <a:pt x="11757" y="1157"/>
                </a:lnTo>
                <a:close/>
                <a:moveTo>
                  <a:pt x="11351" y="1279"/>
                </a:moveTo>
                <a:lnTo>
                  <a:pt x="11289" y="1182"/>
                </a:lnTo>
                <a:lnTo>
                  <a:pt x="11289" y="1265"/>
                </a:lnTo>
                <a:lnTo>
                  <a:pt x="11294" y="1274"/>
                </a:lnTo>
                <a:lnTo>
                  <a:pt x="11297" y="1275"/>
                </a:lnTo>
                <a:lnTo>
                  <a:pt x="11274" y="1279"/>
                </a:lnTo>
                <a:lnTo>
                  <a:pt x="11276" y="1275"/>
                </a:lnTo>
                <a:lnTo>
                  <a:pt x="11281" y="1269"/>
                </a:lnTo>
                <a:lnTo>
                  <a:pt x="11282" y="1172"/>
                </a:lnTo>
                <a:lnTo>
                  <a:pt x="11280" y="1165"/>
                </a:lnTo>
                <a:lnTo>
                  <a:pt x="11276" y="1161"/>
                </a:lnTo>
                <a:lnTo>
                  <a:pt x="11270" y="1160"/>
                </a:lnTo>
                <a:lnTo>
                  <a:pt x="11301" y="1157"/>
                </a:lnTo>
                <a:lnTo>
                  <a:pt x="11356" y="1243"/>
                </a:lnTo>
                <a:lnTo>
                  <a:pt x="11356" y="1167"/>
                </a:lnTo>
                <a:lnTo>
                  <a:pt x="11350" y="1157"/>
                </a:lnTo>
                <a:lnTo>
                  <a:pt x="11369" y="1157"/>
                </a:lnTo>
                <a:lnTo>
                  <a:pt x="11366" y="1161"/>
                </a:lnTo>
                <a:lnTo>
                  <a:pt x="11364" y="1167"/>
                </a:lnTo>
                <a:lnTo>
                  <a:pt x="11363" y="1264"/>
                </a:lnTo>
                <a:lnTo>
                  <a:pt x="11365" y="1271"/>
                </a:lnTo>
                <a:lnTo>
                  <a:pt x="11369" y="1275"/>
                </a:lnTo>
                <a:lnTo>
                  <a:pt x="11374" y="1276"/>
                </a:lnTo>
                <a:lnTo>
                  <a:pt x="11351" y="1279"/>
                </a:lnTo>
                <a:close/>
                <a:moveTo>
                  <a:pt x="11692" y="1159"/>
                </a:moveTo>
                <a:lnTo>
                  <a:pt x="11686" y="1264"/>
                </a:lnTo>
                <a:lnTo>
                  <a:pt x="11688" y="1271"/>
                </a:lnTo>
                <a:lnTo>
                  <a:pt x="11692" y="1275"/>
                </a:lnTo>
                <a:lnTo>
                  <a:pt x="11697" y="1276"/>
                </a:lnTo>
                <a:lnTo>
                  <a:pt x="11674" y="1279"/>
                </a:lnTo>
                <a:lnTo>
                  <a:pt x="11612" y="1182"/>
                </a:lnTo>
                <a:lnTo>
                  <a:pt x="11612" y="1265"/>
                </a:lnTo>
                <a:lnTo>
                  <a:pt x="11617" y="1274"/>
                </a:lnTo>
                <a:lnTo>
                  <a:pt x="11619" y="1275"/>
                </a:lnTo>
                <a:lnTo>
                  <a:pt x="11597" y="1279"/>
                </a:lnTo>
                <a:lnTo>
                  <a:pt x="11599" y="1275"/>
                </a:lnTo>
                <a:lnTo>
                  <a:pt x="11604" y="1270"/>
                </a:lnTo>
                <a:lnTo>
                  <a:pt x="11604" y="1172"/>
                </a:lnTo>
                <a:lnTo>
                  <a:pt x="11603" y="1165"/>
                </a:lnTo>
                <a:lnTo>
                  <a:pt x="11599" y="1161"/>
                </a:lnTo>
                <a:lnTo>
                  <a:pt x="11593" y="1160"/>
                </a:lnTo>
                <a:lnTo>
                  <a:pt x="11624" y="1157"/>
                </a:lnTo>
                <a:lnTo>
                  <a:pt x="11679" y="1243"/>
                </a:lnTo>
                <a:lnTo>
                  <a:pt x="11679" y="1167"/>
                </a:lnTo>
                <a:lnTo>
                  <a:pt x="11673" y="1157"/>
                </a:lnTo>
                <a:lnTo>
                  <a:pt x="11692" y="1157"/>
                </a:lnTo>
                <a:lnTo>
                  <a:pt x="11692" y="1159"/>
                </a:lnTo>
                <a:close/>
                <a:moveTo>
                  <a:pt x="11502" y="1230"/>
                </a:moveTo>
                <a:lnTo>
                  <a:pt x="11545" y="1230"/>
                </a:lnTo>
                <a:lnTo>
                  <a:pt x="11542" y="1221"/>
                </a:lnTo>
                <a:lnTo>
                  <a:pt x="11524" y="1186"/>
                </a:lnTo>
                <a:lnTo>
                  <a:pt x="11514" y="1206"/>
                </a:lnTo>
                <a:lnTo>
                  <a:pt x="11502" y="1230"/>
                </a:lnTo>
                <a:close/>
                <a:moveTo>
                  <a:pt x="11538" y="1161"/>
                </a:moveTo>
                <a:lnTo>
                  <a:pt x="11550" y="1179"/>
                </a:lnTo>
                <a:lnTo>
                  <a:pt x="11560" y="1196"/>
                </a:lnTo>
                <a:lnTo>
                  <a:pt x="11568" y="1214"/>
                </a:lnTo>
                <a:lnTo>
                  <a:pt x="11573" y="1229"/>
                </a:lnTo>
                <a:lnTo>
                  <a:pt x="11580" y="1256"/>
                </a:lnTo>
                <a:lnTo>
                  <a:pt x="11582" y="1271"/>
                </a:lnTo>
                <a:lnTo>
                  <a:pt x="11582" y="1279"/>
                </a:lnTo>
                <a:lnTo>
                  <a:pt x="11545" y="1279"/>
                </a:lnTo>
                <a:lnTo>
                  <a:pt x="11552" y="1274"/>
                </a:lnTo>
                <a:lnTo>
                  <a:pt x="11555" y="1265"/>
                </a:lnTo>
                <a:lnTo>
                  <a:pt x="11553" y="1254"/>
                </a:lnTo>
                <a:lnTo>
                  <a:pt x="11549" y="1240"/>
                </a:lnTo>
                <a:lnTo>
                  <a:pt x="11498" y="1240"/>
                </a:lnTo>
                <a:lnTo>
                  <a:pt x="11496" y="1249"/>
                </a:lnTo>
                <a:lnTo>
                  <a:pt x="11496" y="1257"/>
                </a:lnTo>
                <a:lnTo>
                  <a:pt x="11498" y="1269"/>
                </a:lnTo>
                <a:lnTo>
                  <a:pt x="11502" y="1274"/>
                </a:lnTo>
                <a:lnTo>
                  <a:pt x="11505" y="1275"/>
                </a:lnTo>
                <a:lnTo>
                  <a:pt x="11507" y="1275"/>
                </a:lnTo>
                <a:lnTo>
                  <a:pt x="11481" y="1279"/>
                </a:lnTo>
                <a:lnTo>
                  <a:pt x="11483" y="1253"/>
                </a:lnTo>
                <a:lnTo>
                  <a:pt x="11491" y="1227"/>
                </a:lnTo>
                <a:lnTo>
                  <a:pt x="11504" y="1202"/>
                </a:lnTo>
                <a:lnTo>
                  <a:pt x="11520" y="1178"/>
                </a:lnTo>
                <a:lnTo>
                  <a:pt x="11507" y="1157"/>
                </a:lnTo>
                <a:lnTo>
                  <a:pt x="11536" y="1157"/>
                </a:lnTo>
                <a:lnTo>
                  <a:pt x="11538" y="1161"/>
                </a:lnTo>
                <a:close/>
                <a:moveTo>
                  <a:pt x="11419" y="1167"/>
                </a:moveTo>
                <a:lnTo>
                  <a:pt x="11419" y="1272"/>
                </a:lnTo>
                <a:lnTo>
                  <a:pt x="11425" y="1269"/>
                </a:lnTo>
                <a:lnTo>
                  <a:pt x="11433" y="1267"/>
                </a:lnTo>
                <a:lnTo>
                  <a:pt x="11443" y="1267"/>
                </a:lnTo>
                <a:lnTo>
                  <a:pt x="11452" y="1265"/>
                </a:lnTo>
                <a:lnTo>
                  <a:pt x="11457" y="1262"/>
                </a:lnTo>
                <a:lnTo>
                  <a:pt x="11461" y="1255"/>
                </a:lnTo>
                <a:lnTo>
                  <a:pt x="11466" y="1279"/>
                </a:lnTo>
                <a:lnTo>
                  <a:pt x="11390" y="1279"/>
                </a:lnTo>
                <a:lnTo>
                  <a:pt x="11392" y="1275"/>
                </a:lnTo>
                <a:lnTo>
                  <a:pt x="11395" y="1269"/>
                </a:lnTo>
                <a:lnTo>
                  <a:pt x="11395" y="1171"/>
                </a:lnTo>
                <a:lnTo>
                  <a:pt x="11391" y="1162"/>
                </a:lnTo>
                <a:lnTo>
                  <a:pt x="11387" y="1161"/>
                </a:lnTo>
                <a:lnTo>
                  <a:pt x="11426" y="1157"/>
                </a:lnTo>
                <a:lnTo>
                  <a:pt x="11426" y="1159"/>
                </a:lnTo>
                <a:lnTo>
                  <a:pt x="11424" y="1161"/>
                </a:lnTo>
                <a:lnTo>
                  <a:pt x="11419" y="1167"/>
                </a:lnTo>
                <a:close/>
                <a:moveTo>
                  <a:pt x="11130" y="1159"/>
                </a:moveTo>
                <a:lnTo>
                  <a:pt x="11206" y="1157"/>
                </a:lnTo>
                <a:lnTo>
                  <a:pt x="11206" y="1181"/>
                </a:lnTo>
                <a:lnTo>
                  <a:pt x="11202" y="1179"/>
                </a:lnTo>
                <a:lnTo>
                  <a:pt x="11199" y="1174"/>
                </a:lnTo>
                <a:lnTo>
                  <a:pt x="11192" y="1171"/>
                </a:lnTo>
                <a:lnTo>
                  <a:pt x="11184" y="1169"/>
                </a:lnTo>
                <a:lnTo>
                  <a:pt x="11173" y="1169"/>
                </a:lnTo>
                <a:lnTo>
                  <a:pt x="11165" y="1167"/>
                </a:lnTo>
                <a:lnTo>
                  <a:pt x="11159" y="1164"/>
                </a:lnTo>
                <a:lnTo>
                  <a:pt x="11159" y="1210"/>
                </a:lnTo>
                <a:lnTo>
                  <a:pt x="11167" y="1207"/>
                </a:lnTo>
                <a:lnTo>
                  <a:pt x="11177" y="1208"/>
                </a:lnTo>
                <a:lnTo>
                  <a:pt x="11181" y="1207"/>
                </a:lnTo>
                <a:lnTo>
                  <a:pt x="11185" y="1203"/>
                </a:lnTo>
                <a:lnTo>
                  <a:pt x="11186" y="1200"/>
                </a:lnTo>
                <a:lnTo>
                  <a:pt x="11189" y="1223"/>
                </a:lnTo>
                <a:lnTo>
                  <a:pt x="11185" y="1220"/>
                </a:lnTo>
                <a:lnTo>
                  <a:pt x="11182" y="1217"/>
                </a:lnTo>
                <a:lnTo>
                  <a:pt x="11177" y="1215"/>
                </a:lnTo>
                <a:lnTo>
                  <a:pt x="11159" y="1215"/>
                </a:lnTo>
                <a:lnTo>
                  <a:pt x="11159" y="1264"/>
                </a:lnTo>
                <a:lnTo>
                  <a:pt x="11164" y="1274"/>
                </a:lnTo>
                <a:lnTo>
                  <a:pt x="11166" y="1275"/>
                </a:lnTo>
                <a:lnTo>
                  <a:pt x="11127" y="1279"/>
                </a:lnTo>
                <a:lnTo>
                  <a:pt x="11129" y="1277"/>
                </a:lnTo>
                <a:lnTo>
                  <a:pt x="11130" y="1275"/>
                </a:lnTo>
                <a:lnTo>
                  <a:pt x="11134" y="1269"/>
                </a:lnTo>
                <a:lnTo>
                  <a:pt x="11134" y="1167"/>
                </a:lnTo>
                <a:lnTo>
                  <a:pt x="11130" y="1159"/>
                </a:lnTo>
                <a:close/>
                <a:moveTo>
                  <a:pt x="11392" y="1084"/>
                </a:moveTo>
                <a:lnTo>
                  <a:pt x="11397" y="1078"/>
                </a:lnTo>
                <a:lnTo>
                  <a:pt x="11398" y="1071"/>
                </a:lnTo>
                <a:lnTo>
                  <a:pt x="11395" y="1062"/>
                </a:lnTo>
                <a:lnTo>
                  <a:pt x="11386" y="1051"/>
                </a:lnTo>
                <a:lnTo>
                  <a:pt x="11380" y="1047"/>
                </a:lnTo>
                <a:lnTo>
                  <a:pt x="11371" y="1041"/>
                </a:lnTo>
                <a:lnTo>
                  <a:pt x="11354" y="1031"/>
                </a:lnTo>
                <a:lnTo>
                  <a:pt x="11343" y="1020"/>
                </a:lnTo>
                <a:lnTo>
                  <a:pt x="11338" y="1008"/>
                </a:lnTo>
                <a:lnTo>
                  <a:pt x="11338" y="1002"/>
                </a:lnTo>
                <a:lnTo>
                  <a:pt x="11338" y="995"/>
                </a:lnTo>
                <a:lnTo>
                  <a:pt x="11340" y="988"/>
                </a:lnTo>
                <a:lnTo>
                  <a:pt x="11349" y="978"/>
                </a:lnTo>
                <a:lnTo>
                  <a:pt x="11362" y="972"/>
                </a:lnTo>
                <a:lnTo>
                  <a:pt x="11379" y="969"/>
                </a:lnTo>
                <a:lnTo>
                  <a:pt x="11387" y="971"/>
                </a:lnTo>
                <a:lnTo>
                  <a:pt x="11402" y="974"/>
                </a:lnTo>
                <a:lnTo>
                  <a:pt x="11411" y="1006"/>
                </a:lnTo>
                <a:lnTo>
                  <a:pt x="11398" y="990"/>
                </a:lnTo>
                <a:lnTo>
                  <a:pt x="11380" y="979"/>
                </a:lnTo>
                <a:lnTo>
                  <a:pt x="11367" y="980"/>
                </a:lnTo>
                <a:lnTo>
                  <a:pt x="11360" y="983"/>
                </a:lnTo>
                <a:lnTo>
                  <a:pt x="11358" y="987"/>
                </a:lnTo>
                <a:lnTo>
                  <a:pt x="11357" y="998"/>
                </a:lnTo>
                <a:lnTo>
                  <a:pt x="11358" y="1003"/>
                </a:lnTo>
                <a:lnTo>
                  <a:pt x="11367" y="1013"/>
                </a:lnTo>
                <a:lnTo>
                  <a:pt x="11373" y="1016"/>
                </a:lnTo>
                <a:lnTo>
                  <a:pt x="11384" y="1022"/>
                </a:lnTo>
                <a:lnTo>
                  <a:pt x="11397" y="1030"/>
                </a:lnTo>
                <a:lnTo>
                  <a:pt x="11407" y="1038"/>
                </a:lnTo>
                <a:lnTo>
                  <a:pt x="11414" y="1049"/>
                </a:lnTo>
                <a:lnTo>
                  <a:pt x="11417" y="1063"/>
                </a:lnTo>
                <a:lnTo>
                  <a:pt x="11415" y="1071"/>
                </a:lnTo>
                <a:lnTo>
                  <a:pt x="11413" y="1078"/>
                </a:lnTo>
                <a:lnTo>
                  <a:pt x="11408" y="1084"/>
                </a:lnTo>
                <a:lnTo>
                  <a:pt x="11404" y="1089"/>
                </a:lnTo>
                <a:lnTo>
                  <a:pt x="11390" y="1096"/>
                </a:lnTo>
                <a:lnTo>
                  <a:pt x="11372" y="1097"/>
                </a:lnTo>
                <a:lnTo>
                  <a:pt x="11364" y="1097"/>
                </a:lnTo>
                <a:lnTo>
                  <a:pt x="11354" y="1096"/>
                </a:lnTo>
                <a:lnTo>
                  <a:pt x="11345" y="1093"/>
                </a:lnTo>
                <a:lnTo>
                  <a:pt x="11336" y="1089"/>
                </a:lnTo>
                <a:lnTo>
                  <a:pt x="11336" y="1058"/>
                </a:lnTo>
                <a:lnTo>
                  <a:pt x="11347" y="1071"/>
                </a:lnTo>
                <a:lnTo>
                  <a:pt x="11358" y="1083"/>
                </a:lnTo>
                <a:lnTo>
                  <a:pt x="11369" y="1088"/>
                </a:lnTo>
                <a:lnTo>
                  <a:pt x="11373" y="1089"/>
                </a:lnTo>
                <a:lnTo>
                  <a:pt x="11384" y="1088"/>
                </a:lnTo>
                <a:lnTo>
                  <a:pt x="11392" y="1084"/>
                </a:lnTo>
                <a:close/>
                <a:moveTo>
                  <a:pt x="11436" y="1084"/>
                </a:moveTo>
                <a:lnTo>
                  <a:pt x="11436" y="983"/>
                </a:lnTo>
                <a:lnTo>
                  <a:pt x="11431" y="972"/>
                </a:lnTo>
                <a:lnTo>
                  <a:pt x="11466" y="972"/>
                </a:lnTo>
                <a:lnTo>
                  <a:pt x="11463" y="976"/>
                </a:lnTo>
                <a:lnTo>
                  <a:pt x="11461" y="983"/>
                </a:lnTo>
                <a:lnTo>
                  <a:pt x="11461" y="1030"/>
                </a:lnTo>
                <a:lnTo>
                  <a:pt x="11497" y="1030"/>
                </a:lnTo>
                <a:lnTo>
                  <a:pt x="11497" y="983"/>
                </a:lnTo>
                <a:lnTo>
                  <a:pt x="11491" y="972"/>
                </a:lnTo>
                <a:lnTo>
                  <a:pt x="11527" y="972"/>
                </a:lnTo>
                <a:lnTo>
                  <a:pt x="11524" y="976"/>
                </a:lnTo>
                <a:lnTo>
                  <a:pt x="11521" y="983"/>
                </a:lnTo>
                <a:lnTo>
                  <a:pt x="11521" y="1081"/>
                </a:lnTo>
                <a:lnTo>
                  <a:pt x="11525" y="1089"/>
                </a:lnTo>
                <a:lnTo>
                  <a:pt x="11529" y="1091"/>
                </a:lnTo>
                <a:lnTo>
                  <a:pt x="11489" y="1096"/>
                </a:lnTo>
                <a:lnTo>
                  <a:pt x="11493" y="1090"/>
                </a:lnTo>
                <a:lnTo>
                  <a:pt x="11496" y="1085"/>
                </a:lnTo>
                <a:lnTo>
                  <a:pt x="11497" y="1038"/>
                </a:lnTo>
                <a:lnTo>
                  <a:pt x="11461" y="1038"/>
                </a:lnTo>
                <a:lnTo>
                  <a:pt x="11461" y="1081"/>
                </a:lnTo>
                <a:lnTo>
                  <a:pt x="11466" y="1089"/>
                </a:lnTo>
                <a:lnTo>
                  <a:pt x="11468" y="1091"/>
                </a:lnTo>
                <a:lnTo>
                  <a:pt x="11429" y="1096"/>
                </a:lnTo>
                <a:lnTo>
                  <a:pt x="11432" y="1090"/>
                </a:lnTo>
                <a:lnTo>
                  <a:pt x="11436" y="1085"/>
                </a:lnTo>
                <a:lnTo>
                  <a:pt x="11436" y="1084"/>
                </a:lnTo>
                <a:close/>
                <a:moveTo>
                  <a:pt x="11665" y="1034"/>
                </a:moveTo>
                <a:lnTo>
                  <a:pt x="11663" y="1010"/>
                </a:lnTo>
                <a:lnTo>
                  <a:pt x="11659" y="992"/>
                </a:lnTo>
                <a:lnTo>
                  <a:pt x="11656" y="985"/>
                </a:lnTo>
                <a:lnTo>
                  <a:pt x="11653" y="979"/>
                </a:lnTo>
                <a:lnTo>
                  <a:pt x="11649" y="975"/>
                </a:lnTo>
                <a:lnTo>
                  <a:pt x="11646" y="974"/>
                </a:lnTo>
                <a:lnTo>
                  <a:pt x="11641" y="975"/>
                </a:lnTo>
                <a:lnTo>
                  <a:pt x="11638" y="979"/>
                </a:lnTo>
                <a:lnTo>
                  <a:pt x="11635" y="985"/>
                </a:lnTo>
                <a:lnTo>
                  <a:pt x="11632" y="992"/>
                </a:lnTo>
                <a:lnTo>
                  <a:pt x="11628" y="1010"/>
                </a:lnTo>
                <a:lnTo>
                  <a:pt x="11626" y="1034"/>
                </a:lnTo>
                <a:lnTo>
                  <a:pt x="11628" y="1057"/>
                </a:lnTo>
                <a:lnTo>
                  <a:pt x="11632" y="1076"/>
                </a:lnTo>
                <a:lnTo>
                  <a:pt x="11635" y="1083"/>
                </a:lnTo>
                <a:lnTo>
                  <a:pt x="11638" y="1089"/>
                </a:lnTo>
                <a:lnTo>
                  <a:pt x="11641" y="1092"/>
                </a:lnTo>
                <a:lnTo>
                  <a:pt x="11646" y="1093"/>
                </a:lnTo>
                <a:lnTo>
                  <a:pt x="11649" y="1092"/>
                </a:lnTo>
                <a:lnTo>
                  <a:pt x="11653" y="1089"/>
                </a:lnTo>
                <a:lnTo>
                  <a:pt x="11656" y="1083"/>
                </a:lnTo>
                <a:lnTo>
                  <a:pt x="11659" y="1076"/>
                </a:lnTo>
                <a:lnTo>
                  <a:pt x="11663" y="1057"/>
                </a:lnTo>
                <a:lnTo>
                  <a:pt x="11665" y="1034"/>
                </a:lnTo>
                <a:close/>
                <a:moveTo>
                  <a:pt x="11600" y="1034"/>
                </a:moveTo>
                <a:lnTo>
                  <a:pt x="11604" y="1009"/>
                </a:lnTo>
                <a:lnTo>
                  <a:pt x="11613" y="989"/>
                </a:lnTo>
                <a:lnTo>
                  <a:pt x="11620" y="982"/>
                </a:lnTo>
                <a:lnTo>
                  <a:pt x="11628" y="976"/>
                </a:lnTo>
                <a:lnTo>
                  <a:pt x="11637" y="973"/>
                </a:lnTo>
                <a:lnTo>
                  <a:pt x="11646" y="972"/>
                </a:lnTo>
                <a:lnTo>
                  <a:pt x="11655" y="973"/>
                </a:lnTo>
                <a:lnTo>
                  <a:pt x="11663" y="976"/>
                </a:lnTo>
                <a:lnTo>
                  <a:pt x="11672" y="982"/>
                </a:lnTo>
                <a:lnTo>
                  <a:pt x="11678" y="989"/>
                </a:lnTo>
                <a:lnTo>
                  <a:pt x="11683" y="999"/>
                </a:lnTo>
                <a:lnTo>
                  <a:pt x="11688" y="1009"/>
                </a:lnTo>
                <a:lnTo>
                  <a:pt x="11690" y="1021"/>
                </a:lnTo>
                <a:lnTo>
                  <a:pt x="11692" y="1034"/>
                </a:lnTo>
                <a:lnTo>
                  <a:pt x="11688" y="1058"/>
                </a:lnTo>
                <a:lnTo>
                  <a:pt x="11678" y="1077"/>
                </a:lnTo>
                <a:lnTo>
                  <a:pt x="11672" y="1085"/>
                </a:lnTo>
                <a:lnTo>
                  <a:pt x="11663" y="1091"/>
                </a:lnTo>
                <a:lnTo>
                  <a:pt x="11655" y="1095"/>
                </a:lnTo>
                <a:lnTo>
                  <a:pt x="11646" y="1096"/>
                </a:lnTo>
                <a:lnTo>
                  <a:pt x="11637" y="1095"/>
                </a:lnTo>
                <a:lnTo>
                  <a:pt x="11628" y="1091"/>
                </a:lnTo>
                <a:lnTo>
                  <a:pt x="11620" y="1085"/>
                </a:lnTo>
                <a:lnTo>
                  <a:pt x="11613" y="1077"/>
                </a:lnTo>
                <a:lnTo>
                  <a:pt x="11608" y="1069"/>
                </a:lnTo>
                <a:lnTo>
                  <a:pt x="11604" y="1058"/>
                </a:lnTo>
                <a:lnTo>
                  <a:pt x="11601" y="1047"/>
                </a:lnTo>
                <a:lnTo>
                  <a:pt x="11600" y="1034"/>
                </a:lnTo>
                <a:close/>
                <a:moveTo>
                  <a:pt x="11555" y="1084"/>
                </a:moveTo>
                <a:lnTo>
                  <a:pt x="11555" y="987"/>
                </a:lnTo>
                <a:lnTo>
                  <a:pt x="11550" y="979"/>
                </a:lnTo>
                <a:lnTo>
                  <a:pt x="11546" y="976"/>
                </a:lnTo>
                <a:lnTo>
                  <a:pt x="11586" y="972"/>
                </a:lnTo>
                <a:lnTo>
                  <a:pt x="11584" y="978"/>
                </a:lnTo>
                <a:lnTo>
                  <a:pt x="11579" y="982"/>
                </a:lnTo>
                <a:lnTo>
                  <a:pt x="11578" y="1081"/>
                </a:lnTo>
                <a:lnTo>
                  <a:pt x="11584" y="1089"/>
                </a:lnTo>
                <a:lnTo>
                  <a:pt x="11586" y="1091"/>
                </a:lnTo>
                <a:lnTo>
                  <a:pt x="11546" y="1096"/>
                </a:lnTo>
                <a:lnTo>
                  <a:pt x="11550" y="1090"/>
                </a:lnTo>
                <a:lnTo>
                  <a:pt x="11555" y="1085"/>
                </a:lnTo>
                <a:lnTo>
                  <a:pt x="11555" y="1084"/>
                </a:lnTo>
                <a:close/>
                <a:moveTo>
                  <a:pt x="11708" y="988"/>
                </a:moveTo>
                <a:lnTo>
                  <a:pt x="11707" y="981"/>
                </a:lnTo>
                <a:lnTo>
                  <a:pt x="11702" y="978"/>
                </a:lnTo>
                <a:lnTo>
                  <a:pt x="11697" y="976"/>
                </a:lnTo>
                <a:lnTo>
                  <a:pt x="11728" y="972"/>
                </a:lnTo>
                <a:lnTo>
                  <a:pt x="11783" y="1058"/>
                </a:lnTo>
                <a:lnTo>
                  <a:pt x="11783" y="983"/>
                </a:lnTo>
                <a:lnTo>
                  <a:pt x="11777" y="972"/>
                </a:lnTo>
                <a:lnTo>
                  <a:pt x="11796" y="972"/>
                </a:lnTo>
                <a:lnTo>
                  <a:pt x="11792" y="976"/>
                </a:lnTo>
                <a:lnTo>
                  <a:pt x="11790" y="983"/>
                </a:lnTo>
                <a:lnTo>
                  <a:pt x="11790" y="1079"/>
                </a:lnTo>
                <a:lnTo>
                  <a:pt x="11791" y="1086"/>
                </a:lnTo>
                <a:lnTo>
                  <a:pt x="11796" y="1090"/>
                </a:lnTo>
                <a:lnTo>
                  <a:pt x="11800" y="1091"/>
                </a:lnTo>
                <a:lnTo>
                  <a:pt x="11778" y="1096"/>
                </a:lnTo>
                <a:lnTo>
                  <a:pt x="11715" y="998"/>
                </a:lnTo>
                <a:lnTo>
                  <a:pt x="11715" y="1081"/>
                </a:lnTo>
                <a:lnTo>
                  <a:pt x="11721" y="1089"/>
                </a:lnTo>
                <a:lnTo>
                  <a:pt x="11723" y="1091"/>
                </a:lnTo>
                <a:lnTo>
                  <a:pt x="11701" y="1096"/>
                </a:lnTo>
                <a:lnTo>
                  <a:pt x="11703" y="1090"/>
                </a:lnTo>
                <a:lnTo>
                  <a:pt x="11708" y="1085"/>
                </a:lnTo>
                <a:lnTo>
                  <a:pt x="11708" y="988"/>
                </a:lnTo>
                <a:close/>
                <a:moveTo>
                  <a:pt x="11198" y="1024"/>
                </a:moveTo>
                <a:lnTo>
                  <a:pt x="11202" y="1022"/>
                </a:lnTo>
                <a:lnTo>
                  <a:pt x="11205" y="1020"/>
                </a:lnTo>
                <a:lnTo>
                  <a:pt x="11207" y="1016"/>
                </a:lnTo>
                <a:lnTo>
                  <a:pt x="11209" y="1040"/>
                </a:lnTo>
                <a:lnTo>
                  <a:pt x="11206" y="1036"/>
                </a:lnTo>
                <a:lnTo>
                  <a:pt x="11204" y="1033"/>
                </a:lnTo>
                <a:lnTo>
                  <a:pt x="11198" y="1031"/>
                </a:lnTo>
                <a:lnTo>
                  <a:pt x="11179" y="1031"/>
                </a:lnTo>
                <a:lnTo>
                  <a:pt x="11180" y="1081"/>
                </a:lnTo>
                <a:lnTo>
                  <a:pt x="11185" y="1090"/>
                </a:lnTo>
                <a:lnTo>
                  <a:pt x="11187" y="1091"/>
                </a:lnTo>
                <a:lnTo>
                  <a:pt x="11148" y="1095"/>
                </a:lnTo>
                <a:lnTo>
                  <a:pt x="11148" y="1092"/>
                </a:lnTo>
                <a:lnTo>
                  <a:pt x="11151" y="1091"/>
                </a:lnTo>
                <a:lnTo>
                  <a:pt x="11156" y="1084"/>
                </a:lnTo>
                <a:lnTo>
                  <a:pt x="11156" y="983"/>
                </a:lnTo>
                <a:lnTo>
                  <a:pt x="11150" y="972"/>
                </a:lnTo>
                <a:lnTo>
                  <a:pt x="11227" y="972"/>
                </a:lnTo>
                <a:lnTo>
                  <a:pt x="11227" y="996"/>
                </a:lnTo>
                <a:lnTo>
                  <a:pt x="11223" y="994"/>
                </a:lnTo>
                <a:lnTo>
                  <a:pt x="11219" y="990"/>
                </a:lnTo>
                <a:lnTo>
                  <a:pt x="11213" y="986"/>
                </a:lnTo>
                <a:lnTo>
                  <a:pt x="11205" y="985"/>
                </a:lnTo>
                <a:lnTo>
                  <a:pt x="11193" y="985"/>
                </a:lnTo>
                <a:lnTo>
                  <a:pt x="11186" y="982"/>
                </a:lnTo>
                <a:lnTo>
                  <a:pt x="11179" y="979"/>
                </a:lnTo>
                <a:lnTo>
                  <a:pt x="11179" y="1027"/>
                </a:lnTo>
                <a:lnTo>
                  <a:pt x="11188" y="1023"/>
                </a:lnTo>
                <a:lnTo>
                  <a:pt x="11198" y="1024"/>
                </a:lnTo>
                <a:close/>
                <a:moveTo>
                  <a:pt x="8456" y="1648"/>
                </a:moveTo>
                <a:lnTo>
                  <a:pt x="8976" y="1484"/>
                </a:lnTo>
                <a:lnTo>
                  <a:pt x="8976" y="1970"/>
                </a:lnTo>
                <a:lnTo>
                  <a:pt x="8976" y="2456"/>
                </a:lnTo>
                <a:lnTo>
                  <a:pt x="9146" y="2600"/>
                </a:lnTo>
                <a:lnTo>
                  <a:pt x="8527" y="2600"/>
                </a:lnTo>
                <a:lnTo>
                  <a:pt x="8695" y="2456"/>
                </a:lnTo>
                <a:lnTo>
                  <a:pt x="8695" y="1761"/>
                </a:lnTo>
                <a:lnTo>
                  <a:pt x="8456" y="1648"/>
                </a:lnTo>
                <a:close/>
                <a:moveTo>
                  <a:pt x="9711" y="1566"/>
                </a:moveTo>
                <a:lnTo>
                  <a:pt x="9696" y="1567"/>
                </a:lnTo>
                <a:lnTo>
                  <a:pt x="9681" y="1571"/>
                </a:lnTo>
                <a:lnTo>
                  <a:pt x="9667" y="1577"/>
                </a:lnTo>
                <a:lnTo>
                  <a:pt x="9653" y="1584"/>
                </a:lnTo>
                <a:lnTo>
                  <a:pt x="9640" y="1593"/>
                </a:lnTo>
                <a:lnTo>
                  <a:pt x="9627" y="1605"/>
                </a:lnTo>
                <a:lnTo>
                  <a:pt x="9615" y="1619"/>
                </a:lnTo>
                <a:lnTo>
                  <a:pt x="9604" y="1635"/>
                </a:lnTo>
                <a:lnTo>
                  <a:pt x="9593" y="1654"/>
                </a:lnTo>
                <a:lnTo>
                  <a:pt x="9585" y="1675"/>
                </a:lnTo>
                <a:lnTo>
                  <a:pt x="9570" y="1725"/>
                </a:lnTo>
                <a:lnTo>
                  <a:pt x="9564" y="1753"/>
                </a:lnTo>
                <a:lnTo>
                  <a:pt x="9561" y="1768"/>
                </a:lnTo>
                <a:lnTo>
                  <a:pt x="9560" y="1785"/>
                </a:lnTo>
                <a:lnTo>
                  <a:pt x="9557" y="1818"/>
                </a:lnTo>
                <a:lnTo>
                  <a:pt x="9557" y="1854"/>
                </a:lnTo>
                <a:lnTo>
                  <a:pt x="9558" y="1895"/>
                </a:lnTo>
                <a:lnTo>
                  <a:pt x="9559" y="1913"/>
                </a:lnTo>
                <a:lnTo>
                  <a:pt x="9560" y="1931"/>
                </a:lnTo>
                <a:lnTo>
                  <a:pt x="9566" y="1966"/>
                </a:lnTo>
                <a:lnTo>
                  <a:pt x="9572" y="1998"/>
                </a:lnTo>
                <a:lnTo>
                  <a:pt x="9581" y="2027"/>
                </a:lnTo>
                <a:lnTo>
                  <a:pt x="9591" y="2054"/>
                </a:lnTo>
                <a:lnTo>
                  <a:pt x="9614" y="2098"/>
                </a:lnTo>
                <a:lnTo>
                  <a:pt x="9628" y="2117"/>
                </a:lnTo>
                <a:lnTo>
                  <a:pt x="9642" y="2133"/>
                </a:lnTo>
                <a:lnTo>
                  <a:pt x="9657" y="2147"/>
                </a:lnTo>
                <a:lnTo>
                  <a:pt x="9666" y="2152"/>
                </a:lnTo>
                <a:lnTo>
                  <a:pt x="9674" y="2158"/>
                </a:lnTo>
                <a:lnTo>
                  <a:pt x="9690" y="2166"/>
                </a:lnTo>
                <a:lnTo>
                  <a:pt x="9707" y="2172"/>
                </a:lnTo>
                <a:lnTo>
                  <a:pt x="9724" y="2177"/>
                </a:lnTo>
                <a:lnTo>
                  <a:pt x="9742" y="2178"/>
                </a:lnTo>
                <a:lnTo>
                  <a:pt x="9772" y="2173"/>
                </a:lnTo>
                <a:lnTo>
                  <a:pt x="9787" y="2168"/>
                </a:lnTo>
                <a:lnTo>
                  <a:pt x="9802" y="2163"/>
                </a:lnTo>
                <a:lnTo>
                  <a:pt x="9817" y="2153"/>
                </a:lnTo>
                <a:lnTo>
                  <a:pt x="9831" y="2143"/>
                </a:lnTo>
                <a:lnTo>
                  <a:pt x="9845" y="2130"/>
                </a:lnTo>
                <a:lnTo>
                  <a:pt x="9856" y="2115"/>
                </a:lnTo>
                <a:lnTo>
                  <a:pt x="9868" y="2097"/>
                </a:lnTo>
                <a:lnTo>
                  <a:pt x="9880" y="2078"/>
                </a:lnTo>
                <a:lnTo>
                  <a:pt x="9889" y="2056"/>
                </a:lnTo>
                <a:lnTo>
                  <a:pt x="9897" y="2032"/>
                </a:lnTo>
                <a:lnTo>
                  <a:pt x="9908" y="1974"/>
                </a:lnTo>
                <a:lnTo>
                  <a:pt x="9911" y="1943"/>
                </a:lnTo>
                <a:lnTo>
                  <a:pt x="9913" y="1908"/>
                </a:lnTo>
                <a:lnTo>
                  <a:pt x="9911" y="1870"/>
                </a:lnTo>
                <a:lnTo>
                  <a:pt x="9908" y="1834"/>
                </a:lnTo>
                <a:lnTo>
                  <a:pt x="9902" y="1800"/>
                </a:lnTo>
                <a:lnTo>
                  <a:pt x="9895" y="1768"/>
                </a:lnTo>
                <a:lnTo>
                  <a:pt x="9875" y="1710"/>
                </a:lnTo>
                <a:lnTo>
                  <a:pt x="9848" y="1661"/>
                </a:lnTo>
                <a:lnTo>
                  <a:pt x="9834" y="1640"/>
                </a:lnTo>
                <a:lnTo>
                  <a:pt x="9818" y="1621"/>
                </a:lnTo>
                <a:lnTo>
                  <a:pt x="9801" y="1605"/>
                </a:lnTo>
                <a:lnTo>
                  <a:pt x="9784" y="1591"/>
                </a:lnTo>
                <a:lnTo>
                  <a:pt x="9766" y="1580"/>
                </a:lnTo>
                <a:lnTo>
                  <a:pt x="9747" y="1573"/>
                </a:lnTo>
                <a:lnTo>
                  <a:pt x="9730" y="1568"/>
                </a:lnTo>
                <a:lnTo>
                  <a:pt x="9711" y="1566"/>
                </a:lnTo>
                <a:close/>
                <a:moveTo>
                  <a:pt x="9273" y="1894"/>
                </a:moveTo>
                <a:lnTo>
                  <a:pt x="9276" y="1855"/>
                </a:lnTo>
                <a:lnTo>
                  <a:pt x="9280" y="1818"/>
                </a:lnTo>
                <a:lnTo>
                  <a:pt x="9290" y="1780"/>
                </a:lnTo>
                <a:lnTo>
                  <a:pt x="9302" y="1744"/>
                </a:lnTo>
                <a:lnTo>
                  <a:pt x="9317" y="1709"/>
                </a:lnTo>
                <a:lnTo>
                  <a:pt x="9337" y="1675"/>
                </a:lnTo>
                <a:lnTo>
                  <a:pt x="9347" y="1658"/>
                </a:lnTo>
                <a:lnTo>
                  <a:pt x="9359" y="1643"/>
                </a:lnTo>
                <a:lnTo>
                  <a:pt x="9385" y="1613"/>
                </a:lnTo>
                <a:lnTo>
                  <a:pt x="9415" y="1585"/>
                </a:lnTo>
                <a:lnTo>
                  <a:pt x="9430" y="1572"/>
                </a:lnTo>
                <a:lnTo>
                  <a:pt x="9448" y="1560"/>
                </a:lnTo>
                <a:lnTo>
                  <a:pt x="9484" y="1538"/>
                </a:lnTo>
                <a:lnTo>
                  <a:pt x="9524" y="1519"/>
                </a:lnTo>
                <a:lnTo>
                  <a:pt x="9567" y="1504"/>
                </a:lnTo>
                <a:lnTo>
                  <a:pt x="9614" y="1494"/>
                </a:lnTo>
                <a:lnTo>
                  <a:pt x="9639" y="1489"/>
                </a:lnTo>
                <a:lnTo>
                  <a:pt x="9664" y="1486"/>
                </a:lnTo>
                <a:lnTo>
                  <a:pt x="9717" y="1484"/>
                </a:lnTo>
                <a:lnTo>
                  <a:pt x="9778" y="1486"/>
                </a:lnTo>
                <a:lnTo>
                  <a:pt x="9806" y="1491"/>
                </a:lnTo>
                <a:lnTo>
                  <a:pt x="9834" y="1496"/>
                </a:lnTo>
                <a:lnTo>
                  <a:pt x="9861" y="1503"/>
                </a:lnTo>
                <a:lnTo>
                  <a:pt x="9887" y="1510"/>
                </a:lnTo>
                <a:lnTo>
                  <a:pt x="9935" y="1530"/>
                </a:lnTo>
                <a:lnTo>
                  <a:pt x="9958" y="1541"/>
                </a:lnTo>
                <a:lnTo>
                  <a:pt x="9980" y="1554"/>
                </a:lnTo>
                <a:lnTo>
                  <a:pt x="10020" y="1584"/>
                </a:lnTo>
                <a:lnTo>
                  <a:pt x="10058" y="1618"/>
                </a:lnTo>
                <a:lnTo>
                  <a:pt x="10090" y="1654"/>
                </a:lnTo>
                <a:lnTo>
                  <a:pt x="10119" y="1695"/>
                </a:lnTo>
                <a:lnTo>
                  <a:pt x="10144" y="1739"/>
                </a:lnTo>
                <a:lnTo>
                  <a:pt x="10155" y="1761"/>
                </a:lnTo>
                <a:lnTo>
                  <a:pt x="10165" y="1786"/>
                </a:lnTo>
                <a:lnTo>
                  <a:pt x="10183" y="1835"/>
                </a:lnTo>
                <a:lnTo>
                  <a:pt x="10196" y="1885"/>
                </a:lnTo>
                <a:lnTo>
                  <a:pt x="10205" y="1939"/>
                </a:lnTo>
                <a:lnTo>
                  <a:pt x="10211" y="1993"/>
                </a:lnTo>
                <a:lnTo>
                  <a:pt x="10213" y="2049"/>
                </a:lnTo>
                <a:lnTo>
                  <a:pt x="10212" y="2083"/>
                </a:lnTo>
                <a:lnTo>
                  <a:pt x="10210" y="2117"/>
                </a:lnTo>
                <a:lnTo>
                  <a:pt x="10202" y="2181"/>
                </a:lnTo>
                <a:lnTo>
                  <a:pt x="10195" y="2212"/>
                </a:lnTo>
                <a:lnTo>
                  <a:pt x="10188" y="2241"/>
                </a:lnTo>
                <a:lnTo>
                  <a:pt x="10169" y="2296"/>
                </a:lnTo>
                <a:lnTo>
                  <a:pt x="10144" y="2347"/>
                </a:lnTo>
                <a:lnTo>
                  <a:pt x="10131" y="2371"/>
                </a:lnTo>
                <a:lnTo>
                  <a:pt x="10117" y="2394"/>
                </a:lnTo>
                <a:lnTo>
                  <a:pt x="10085" y="2436"/>
                </a:lnTo>
                <a:lnTo>
                  <a:pt x="10049" y="2475"/>
                </a:lnTo>
                <a:lnTo>
                  <a:pt x="10011" y="2509"/>
                </a:lnTo>
                <a:lnTo>
                  <a:pt x="9969" y="2538"/>
                </a:lnTo>
                <a:lnTo>
                  <a:pt x="9946" y="2551"/>
                </a:lnTo>
                <a:lnTo>
                  <a:pt x="9924" y="2563"/>
                </a:lnTo>
                <a:lnTo>
                  <a:pt x="9877" y="2583"/>
                </a:lnTo>
                <a:lnTo>
                  <a:pt x="9828" y="2599"/>
                </a:lnTo>
                <a:lnTo>
                  <a:pt x="9778" y="2610"/>
                </a:lnTo>
                <a:lnTo>
                  <a:pt x="9726" y="2617"/>
                </a:lnTo>
                <a:lnTo>
                  <a:pt x="9674" y="2619"/>
                </a:lnTo>
                <a:lnTo>
                  <a:pt x="9627" y="2618"/>
                </a:lnTo>
                <a:lnTo>
                  <a:pt x="9581" y="2613"/>
                </a:lnTo>
                <a:lnTo>
                  <a:pt x="9534" y="2604"/>
                </a:lnTo>
                <a:lnTo>
                  <a:pt x="9488" y="2592"/>
                </a:lnTo>
                <a:lnTo>
                  <a:pt x="9441" y="2578"/>
                </a:lnTo>
                <a:lnTo>
                  <a:pt x="9395" y="2559"/>
                </a:lnTo>
                <a:lnTo>
                  <a:pt x="9351" y="2538"/>
                </a:lnTo>
                <a:lnTo>
                  <a:pt x="9307" y="2514"/>
                </a:lnTo>
                <a:lnTo>
                  <a:pt x="9540" y="2317"/>
                </a:lnTo>
                <a:lnTo>
                  <a:pt x="9712" y="2544"/>
                </a:lnTo>
                <a:lnTo>
                  <a:pt x="9733" y="2537"/>
                </a:lnTo>
                <a:lnTo>
                  <a:pt x="9753" y="2529"/>
                </a:lnTo>
                <a:lnTo>
                  <a:pt x="9773" y="2518"/>
                </a:lnTo>
                <a:lnTo>
                  <a:pt x="9791" y="2505"/>
                </a:lnTo>
                <a:lnTo>
                  <a:pt x="9808" y="2493"/>
                </a:lnTo>
                <a:lnTo>
                  <a:pt x="9825" y="2476"/>
                </a:lnTo>
                <a:lnTo>
                  <a:pt x="9841" y="2459"/>
                </a:lnTo>
                <a:lnTo>
                  <a:pt x="9855" y="2440"/>
                </a:lnTo>
                <a:lnTo>
                  <a:pt x="9868" y="2418"/>
                </a:lnTo>
                <a:lnTo>
                  <a:pt x="9880" y="2395"/>
                </a:lnTo>
                <a:lnTo>
                  <a:pt x="9900" y="2343"/>
                </a:lnTo>
                <a:lnTo>
                  <a:pt x="9908" y="2312"/>
                </a:lnTo>
                <a:lnTo>
                  <a:pt x="9914" y="2281"/>
                </a:lnTo>
                <a:lnTo>
                  <a:pt x="9918" y="2248"/>
                </a:lnTo>
                <a:lnTo>
                  <a:pt x="9922" y="2212"/>
                </a:lnTo>
                <a:lnTo>
                  <a:pt x="9895" y="2226"/>
                </a:lnTo>
                <a:lnTo>
                  <a:pt x="9868" y="2240"/>
                </a:lnTo>
                <a:lnTo>
                  <a:pt x="9840" y="2250"/>
                </a:lnTo>
                <a:lnTo>
                  <a:pt x="9811" y="2260"/>
                </a:lnTo>
                <a:lnTo>
                  <a:pt x="9780" y="2267"/>
                </a:lnTo>
                <a:lnTo>
                  <a:pt x="9749" y="2273"/>
                </a:lnTo>
                <a:lnTo>
                  <a:pt x="9716" y="2275"/>
                </a:lnTo>
                <a:lnTo>
                  <a:pt x="9682" y="2276"/>
                </a:lnTo>
                <a:lnTo>
                  <a:pt x="9633" y="2274"/>
                </a:lnTo>
                <a:lnTo>
                  <a:pt x="9587" y="2268"/>
                </a:lnTo>
                <a:lnTo>
                  <a:pt x="9565" y="2263"/>
                </a:lnTo>
                <a:lnTo>
                  <a:pt x="9544" y="2257"/>
                </a:lnTo>
                <a:lnTo>
                  <a:pt x="9524" y="2252"/>
                </a:lnTo>
                <a:lnTo>
                  <a:pt x="9505" y="2243"/>
                </a:lnTo>
                <a:lnTo>
                  <a:pt x="9486" y="2235"/>
                </a:lnTo>
                <a:lnTo>
                  <a:pt x="9468" y="2227"/>
                </a:lnTo>
                <a:lnTo>
                  <a:pt x="9435" y="2206"/>
                </a:lnTo>
                <a:lnTo>
                  <a:pt x="9405" y="2183"/>
                </a:lnTo>
                <a:lnTo>
                  <a:pt x="9376" y="2157"/>
                </a:lnTo>
                <a:lnTo>
                  <a:pt x="9353" y="2129"/>
                </a:lnTo>
                <a:lnTo>
                  <a:pt x="9332" y="2099"/>
                </a:lnTo>
                <a:lnTo>
                  <a:pt x="9314" y="2068"/>
                </a:lnTo>
                <a:lnTo>
                  <a:pt x="9299" y="2034"/>
                </a:lnTo>
                <a:lnTo>
                  <a:pt x="9289" y="2000"/>
                </a:lnTo>
                <a:lnTo>
                  <a:pt x="9280" y="1965"/>
                </a:lnTo>
                <a:lnTo>
                  <a:pt x="9276" y="1929"/>
                </a:lnTo>
                <a:lnTo>
                  <a:pt x="9273" y="1894"/>
                </a:lnTo>
                <a:close/>
                <a:moveTo>
                  <a:pt x="10312" y="1648"/>
                </a:moveTo>
                <a:lnTo>
                  <a:pt x="10832" y="1484"/>
                </a:lnTo>
                <a:lnTo>
                  <a:pt x="10832" y="1970"/>
                </a:lnTo>
                <a:lnTo>
                  <a:pt x="10832" y="2456"/>
                </a:lnTo>
                <a:lnTo>
                  <a:pt x="11001" y="2600"/>
                </a:lnTo>
                <a:lnTo>
                  <a:pt x="10382" y="2600"/>
                </a:lnTo>
                <a:lnTo>
                  <a:pt x="10550" y="2456"/>
                </a:lnTo>
                <a:lnTo>
                  <a:pt x="10550" y="1761"/>
                </a:lnTo>
                <a:lnTo>
                  <a:pt x="10312" y="1648"/>
                </a:lnTo>
                <a:close/>
                <a:moveTo>
                  <a:pt x="8852" y="1009"/>
                </a:moveTo>
                <a:lnTo>
                  <a:pt x="9028" y="1009"/>
                </a:lnTo>
                <a:lnTo>
                  <a:pt x="9181" y="893"/>
                </a:lnTo>
                <a:lnTo>
                  <a:pt x="9201" y="893"/>
                </a:lnTo>
                <a:lnTo>
                  <a:pt x="9183" y="1061"/>
                </a:lnTo>
                <a:lnTo>
                  <a:pt x="8630" y="1061"/>
                </a:lnTo>
                <a:lnTo>
                  <a:pt x="8630" y="1041"/>
                </a:lnTo>
                <a:lnTo>
                  <a:pt x="8695" y="960"/>
                </a:lnTo>
                <a:lnTo>
                  <a:pt x="8695" y="470"/>
                </a:lnTo>
                <a:lnTo>
                  <a:pt x="8630" y="390"/>
                </a:lnTo>
                <a:lnTo>
                  <a:pt x="8630" y="370"/>
                </a:lnTo>
                <a:lnTo>
                  <a:pt x="9016" y="370"/>
                </a:lnTo>
                <a:lnTo>
                  <a:pt x="9152" y="353"/>
                </a:lnTo>
                <a:lnTo>
                  <a:pt x="9172" y="532"/>
                </a:lnTo>
                <a:lnTo>
                  <a:pt x="9145" y="532"/>
                </a:lnTo>
                <a:lnTo>
                  <a:pt x="9017" y="421"/>
                </a:lnTo>
                <a:lnTo>
                  <a:pt x="8852" y="421"/>
                </a:lnTo>
                <a:lnTo>
                  <a:pt x="8852" y="682"/>
                </a:lnTo>
                <a:lnTo>
                  <a:pt x="8973" y="682"/>
                </a:lnTo>
                <a:lnTo>
                  <a:pt x="9033" y="600"/>
                </a:lnTo>
                <a:lnTo>
                  <a:pt x="9055" y="600"/>
                </a:lnTo>
                <a:lnTo>
                  <a:pt x="9055" y="814"/>
                </a:lnTo>
                <a:lnTo>
                  <a:pt x="9033" y="814"/>
                </a:lnTo>
                <a:lnTo>
                  <a:pt x="8973" y="732"/>
                </a:lnTo>
                <a:lnTo>
                  <a:pt x="8852" y="732"/>
                </a:lnTo>
                <a:lnTo>
                  <a:pt x="8852" y="1009"/>
                </a:lnTo>
                <a:close/>
                <a:moveTo>
                  <a:pt x="9616" y="710"/>
                </a:moveTo>
                <a:lnTo>
                  <a:pt x="9566" y="652"/>
                </a:lnTo>
                <a:lnTo>
                  <a:pt x="9533" y="609"/>
                </a:lnTo>
                <a:lnTo>
                  <a:pt x="9517" y="608"/>
                </a:lnTo>
                <a:lnTo>
                  <a:pt x="9495" y="607"/>
                </a:lnTo>
                <a:lnTo>
                  <a:pt x="9478" y="607"/>
                </a:lnTo>
                <a:lnTo>
                  <a:pt x="9464" y="609"/>
                </a:lnTo>
                <a:lnTo>
                  <a:pt x="9453" y="614"/>
                </a:lnTo>
                <a:lnTo>
                  <a:pt x="9442" y="618"/>
                </a:lnTo>
                <a:lnTo>
                  <a:pt x="9435" y="626"/>
                </a:lnTo>
                <a:lnTo>
                  <a:pt x="9429" y="634"/>
                </a:lnTo>
                <a:lnTo>
                  <a:pt x="9427" y="643"/>
                </a:lnTo>
                <a:lnTo>
                  <a:pt x="9426" y="654"/>
                </a:lnTo>
                <a:lnTo>
                  <a:pt x="9427" y="671"/>
                </a:lnTo>
                <a:lnTo>
                  <a:pt x="9434" y="688"/>
                </a:lnTo>
                <a:lnTo>
                  <a:pt x="9443" y="702"/>
                </a:lnTo>
                <a:lnTo>
                  <a:pt x="9456" y="714"/>
                </a:lnTo>
                <a:lnTo>
                  <a:pt x="9472" y="726"/>
                </a:lnTo>
                <a:lnTo>
                  <a:pt x="9491" y="737"/>
                </a:lnTo>
                <a:lnTo>
                  <a:pt x="9536" y="759"/>
                </a:lnTo>
                <a:lnTo>
                  <a:pt x="9589" y="787"/>
                </a:lnTo>
                <a:lnTo>
                  <a:pt x="9615" y="803"/>
                </a:lnTo>
                <a:lnTo>
                  <a:pt x="9639" y="822"/>
                </a:lnTo>
                <a:lnTo>
                  <a:pt x="9649" y="831"/>
                </a:lnTo>
                <a:lnTo>
                  <a:pt x="9659" y="843"/>
                </a:lnTo>
                <a:lnTo>
                  <a:pt x="9674" y="866"/>
                </a:lnTo>
                <a:lnTo>
                  <a:pt x="9680" y="879"/>
                </a:lnTo>
                <a:lnTo>
                  <a:pt x="9683" y="893"/>
                </a:lnTo>
                <a:lnTo>
                  <a:pt x="9687" y="909"/>
                </a:lnTo>
                <a:lnTo>
                  <a:pt x="9687" y="924"/>
                </a:lnTo>
                <a:lnTo>
                  <a:pt x="9685" y="941"/>
                </a:lnTo>
                <a:lnTo>
                  <a:pt x="9684" y="951"/>
                </a:lnTo>
                <a:lnTo>
                  <a:pt x="9683" y="959"/>
                </a:lnTo>
                <a:lnTo>
                  <a:pt x="9677" y="974"/>
                </a:lnTo>
                <a:lnTo>
                  <a:pt x="9670" y="988"/>
                </a:lnTo>
                <a:lnTo>
                  <a:pt x="9661" y="1001"/>
                </a:lnTo>
                <a:lnTo>
                  <a:pt x="9650" y="1014"/>
                </a:lnTo>
                <a:lnTo>
                  <a:pt x="9639" y="1024"/>
                </a:lnTo>
                <a:lnTo>
                  <a:pt x="9625" y="1034"/>
                </a:lnTo>
                <a:lnTo>
                  <a:pt x="9592" y="1050"/>
                </a:lnTo>
                <a:lnTo>
                  <a:pt x="9554" y="1062"/>
                </a:lnTo>
                <a:lnTo>
                  <a:pt x="9534" y="1067"/>
                </a:lnTo>
                <a:lnTo>
                  <a:pt x="9513" y="1069"/>
                </a:lnTo>
                <a:lnTo>
                  <a:pt x="9468" y="1071"/>
                </a:lnTo>
                <a:lnTo>
                  <a:pt x="9416" y="1069"/>
                </a:lnTo>
                <a:lnTo>
                  <a:pt x="9367" y="1062"/>
                </a:lnTo>
                <a:lnTo>
                  <a:pt x="9325" y="1050"/>
                </a:lnTo>
                <a:lnTo>
                  <a:pt x="9290" y="1036"/>
                </a:lnTo>
                <a:lnTo>
                  <a:pt x="9319" y="905"/>
                </a:lnTo>
                <a:lnTo>
                  <a:pt x="9340" y="905"/>
                </a:lnTo>
                <a:lnTo>
                  <a:pt x="9362" y="937"/>
                </a:lnTo>
                <a:lnTo>
                  <a:pt x="9386" y="969"/>
                </a:lnTo>
                <a:lnTo>
                  <a:pt x="9412" y="999"/>
                </a:lnTo>
                <a:lnTo>
                  <a:pt x="9434" y="1023"/>
                </a:lnTo>
                <a:lnTo>
                  <a:pt x="9449" y="1027"/>
                </a:lnTo>
                <a:lnTo>
                  <a:pt x="9476" y="1028"/>
                </a:lnTo>
                <a:lnTo>
                  <a:pt x="9497" y="1027"/>
                </a:lnTo>
                <a:lnTo>
                  <a:pt x="9515" y="1024"/>
                </a:lnTo>
                <a:lnTo>
                  <a:pt x="9530" y="1021"/>
                </a:lnTo>
                <a:lnTo>
                  <a:pt x="9543" y="1015"/>
                </a:lnTo>
                <a:lnTo>
                  <a:pt x="9552" y="1007"/>
                </a:lnTo>
                <a:lnTo>
                  <a:pt x="9559" y="999"/>
                </a:lnTo>
                <a:lnTo>
                  <a:pt x="9564" y="987"/>
                </a:lnTo>
                <a:lnTo>
                  <a:pt x="9565" y="975"/>
                </a:lnTo>
                <a:lnTo>
                  <a:pt x="9563" y="958"/>
                </a:lnTo>
                <a:lnTo>
                  <a:pt x="9559" y="950"/>
                </a:lnTo>
                <a:lnTo>
                  <a:pt x="9556" y="943"/>
                </a:lnTo>
                <a:lnTo>
                  <a:pt x="9545" y="928"/>
                </a:lnTo>
                <a:lnTo>
                  <a:pt x="9531" y="916"/>
                </a:lnTo>
                <a:lnTo>
                  <a:pt x="9515" y="904"/>
                </a:lnTo>
                <a:lnTo>
                  <a:pt x="9495" y="892"/>
                </a:lnTo>
                <a:lnTo>
                  <a:pt x="9453" y="871"/>
                </a:lnTo>
                <a:lnTo>
                  <a:pt x="9396" y="843"/>
                </a:lnTo>
                <a:lnTo>
                  <a:pt x="9371" y="827"/>
                </a:lnTo>
                <a:lnTo>
                  <a:pt x="9348" y="809"/>
                </a:lnTo>
                <a:lnTo>
                  <a:pt x="9328" y="788"/>
                </a:lnTo>
                <a:lnTo>
                  <a:pt x="9314" y="764"/>
                </a:lnTo>
                <a:lnTo>
                  <a:pt x="9309" y="751"/>
                </a:lnTo>
                <a:lnTo>
                  <a:pt x="9305" y="737"/>
                </a:lnTo>
                <a:lnTo>
                  <a:pt x="9303" y="720"/>
                </a:lnTo>
                <a:lnTo>
                  <a:pt x="9302" y="704"/>
                </a:lnTo>
                <a:lnTo>
                  <a:pt x="9303" y="686"/>
                </a:lnTo>
                <a:lnTo>
                  <a:pt x="9305" y="670"/>
                </a:lnTo>
                <a:lnTo>
                  <a:pt x="9310" y="656"/>
                </a:lnTo>
                <a:lnTo>
                  <a:pt x="9317" y="642"/>
                </a:lnTo>
                <a:lnTo>
                  <a:pt x="9325" y="629"/>
                </a:lnTo>
                <a:lnTo>
                  <a:pt x="9334" y="617"/>
                </a:lnTo>
                <a:lnTo>
                  <a:pt x="9346" y="607"/>
                </a:lnTo>
                <a:lnTo>
                  <a:pt x="9359" y="597"/>
                </a:lnTo>
                <a:lnTo>
                  <a:pt x="9389" y="582"/>
                </a:lnTo>
                <a:lnTo>
                  <a:pt x="9406" y="576"/>
                </a:lnTo>
                <a:lnTo>
                  <a:pt x="9424" y="572"/>
                </a:lnTo>
                <a:lnTo>
                  <a:pt x="9464" y="565"/>
                </a:lnTo>
                <a:lnTo>
                  <a:pt x="9508" y="562"/>
                </a:lnTo>
                <a:lnTo>
                  <a:pt x="9489" y="507"/>
                </a:lnTo>
                <a:lnTo>
                  <a:pt x="9482" y="482"/>
                </a:lnTo>
                <a:lnTo>
                  <a:pt x="9479" y="457"/>
                </a:lnTo>
                <a:lnTo>
                  <a:pt x="9481" y="435"/>
                </a:lnTo>
                <a:lnTo>
                  <a:pt x="9484" y="413"/>
                </a:lnTo>
                <a:lnTo>
                  <a:pt x="9490" y="392"/>
                </a:lnTo>
                <a:lnTo>
                  <a:pt x="9498" y="372"/>
                </a:lnTo>
                <a:lnTo>
                  <a:pt x="9508" y="353"/>
                </a:lnTo>
                <a:lnTo>
                  <a:pt x="9519" y="335"/>
                </a:lnTo>
                <a:lnTo>
                  <a:pt x="9532" y="320"/>
                </a:lnTo>
                <a:lnTo>
                  <a:pt x="9547" y="306"/>
                </a:lnTo>
                <a:lnTo>
                  <a:pt x="9564" y="293"/>
                </a:lnTo>
                <a:lnTo>
                  <a:pt x="9580" y="282"/>
                </a:lnTo>
                <a:lnTo>
                  <a:pt x="9599" y="272"/>
                </a:lnTo>
                <a:lnTo>
                  <a:pt x="9619" y="263"/>
                </a:lnTo>
                <a:lnTo>
                  <a:pt x="9639" y="257"/>
                </a:lnTo>
                <a:lnTo>
                  <a:pt x="9660" y="252"/>
                </a:lnTo>
                <a:lnTo>
                  <a:pt x="9703" y="249"/>
                </a:lnTo>
                <a:lnTo>
                  <a:pt x="9731" y="250"/>
                </a:lnTo>
                <a:lnTo>
                  <a:pt x="9757" y="252"/>
                </a:lnTo>
                <a:lnTo>
                  <a:pt x="9781" y="258"/>
                </a:lnTo>
                <a:lnTo>
                  <a:pt x="9805" y="266"/>
                </a:lnTo>
                <a:lnTo>
                  <a:pt x="9825" y="277"/>
                </a:lnTo>
                <a:lnTo>
                  <a:pt x="9843" y="287"/>
                </a:lnTo>
                <a:lnTo>
                  <a:pt x="9876" y="314"/>
                </a:lnTo>
                <a:lnTo>
                  <a:pt x="9902" y="347"/>
                </a:lnTo>
                <a:lnTo>
                  <a:pt x="9920" y="382"/>
                </a:lnTo>
                <a:lnTo>
                  <a:pt x="9931" y="421"/>
                </a:lnTo>
                <a:lnTo>
                  <a:pt x="9934" y="441"/>
                </a:lnTo>
                <a:lnTo>
                  <a:pt x="9935" y="461"/>
                </a:lnTo>
                <a:lnTo>
                  <a:pt x="9935" y="471"/>
                </a:lnTo>
                <a:lnTo>
                  <a:pt x="9934" y="575"/>
                </a:lnTo>
                <a:lnTo>
                  <a:pt x="10079" y="575"/>
                </a:lnTo>
                <a:lnTo>
                  <a:pt x="10079" y="618"/>
                </a:lnTo>
                <a:lnTo>
                  <a:pt x="9937" y="618"/>
                </a:lnTo>
                <a:lnTo>
                  <a:pt x="9937" y="923"/>
                </a:lnTo>
                <a:lnTo>
                  <a:pt x="9938" y="940"/>
                </a:lnTo>
                <a:lnTo>
                  <a:pt x="9941" y="955"/>
                </a:lnTo>
                <a:lnTo>
                  <a:pt x="9946" y="967"/>
                </a:lnTo>
                <a:lnTo>
                  <a:pt x="9953" y="976"/>
                </a:lnTo>
                <a:lnTo>
                  <a:pt x="9963" y="983"/>
                </a:lnTo>
                <a:lnTo>
                  <a:pt x="9975" y="987"/>
                </a:lnTo>
                <a:lnTo>
                  <a:pt x="9986" y="989"/>
                </a:lnTo>
                <a:lnTo>
                  <a:pt x="10000" y="990"/>
                </a:lnTo>
                <a:lnTo>
                  <a:pt x="10025" y="988"/>
                </a:lnTo>
                <a:lnTo>
                  <a:pt x="10045" y="980"/>
                </a:lnTo>
                <a:lnTo>
                  <a:pt x="10061" y="969"/>
                </a:lnTo>
                <a:lnTo>
                  <a:pt x="10076" y="958"/>
                </a:lnTo>
                <a:lnTo>
                  <a:pt x="10099" y="992"/>
                </a:lnTo>
                <a:lnTo>
                  <a:pt x="10086" y="1007"/>
                </a:lnTo>
                <a:lnTo>
                  <a:pt x="10069" y="1021"/>
                </a:lnTo>
                <a:lnTo>
                  <a:pt x="10032" y="1047"/>
                </a:lnTo>
                <a:lnTo>
                  <a:pt x="10010" y="1057"/>
                </a:lnTo>
                <a:lnTo>
                  <a:pt x="9985" y="1065"/>
                </a:lnTo>
                <a:lnTo>
                  <a:pt x="9960" y="1070"/>
                </a:lnTo>
                <a:lnTo>
                  <a:pt x="9934" y="1071"/>
                </a:lnTo>
                <a:lnTo>
                  <a:pt x="9904" y="1070"/>
                </a:lnTo>
                <a:lnTo>
                  <a:pt x="9877" y="1064"/>
                </a:lnTo>
                <a:lnTo>
                  <a:pt x="9853" y="1054"/>
                </a:lnTo>
                <a:lnTo>
                  <a:pt x="9832" y="1040"/>
                </a:lnTo>
                <a:lnTo>
                  <a:pt x="9814" y="1022"/>
                </a:lnTo>
                <a:lnTo>
                  <a:pt x="9801" y="999"/>
                </a:lnTo>
                <a:lnTo>
                  <a:pt x="9797" y="986"/>
                </a:lnTo>
                <a:lnTo>
                  <a:pt x="9793" y="972"/>
                </a:lnTo>
                <a:lnTo>
                  <a:pt x="9791" y="957"/>
                </a:lnTo>
                <a:lnTo>
                  <a:pt x="9790" y="940"/>
                </a:lnTo>
                <a:lnTo>
                  <a:pt x="9790" y="618"/>
                </a:lnTo>
                <a:lnTo>
                  <a:pt x="9729" y="618"/>
                </a:lnTo>
                <a:lnTo>
                  <a:pt x="9729" y="589"/>
                </a:lnTo>
                <a:lnTo>
                  <a:pt x="9747" y="580"/>
                </a:lnTo>
                <a:lnTo>
                  <a:pt x="9769" y="569"/>
                </a:lnTo>
                <a:lnTo>
                  <a:pt x="9790" y="559"/>
                </a:lnTo>
                <a:lnTo>
                  <a:pt x="9808" y="547"/>
                </a:lnTo>
                <a:lnTo>
                  <a:pt x="9831" y="530"/>
                </a:lnTo>
                <a:lnTo>
                  <a:pt x="9840" y="520"/>
                </a:lnTo>
                <a:lnTo>
                  <a:pt x="9848" y="509"/>
                </a:lnTo>
                <a:lnTo>
                  <a:pt x="9854" y="496"/>
                </a:lnTo>
                <a:lnTo>
                  <a:pt x="9859" y="480"/>
                </a:lnTo>
                <a:lnTo>
                  <a:pt x="9861" y="463"/>
                </a:lnTo>
                <a:lnTo>
                  <a:pt x="9862" y="442"/>
                </a:lnTo>
                <a:lnTo>
                  <a:pt x="9860" y="409"/>
                </a:lnTo>
                <a:lnTo>
                  <a:pt x="9852" y="380"/>
                </a:lnTo>
                <a:lnTo>
                  <a:pt x="9846" y="366"/>
                </a:lnTo>
                <a:lnTo>
                  <a:pt x="9838" y="354"/>
                </a:lnTo>
                <a:lnTo>
                  <a:pt x="9829" y="342"/>
                </a:lnTo>
                <a:lnTo>
                  <a:pt x="9820" y="333"/>
                </a:lnTo>
                <a:lnTo>
                  <a:pt x="9797" y="316"/>
                </a:lnTo>
                <a:lnTo>
                  <a:pt x="9769" y="303"/>
                </a:lnTo>
                <a:lnTo>
                  <a:pt x="9737" y="296"/>
                </a:lnTo>
                <a:lnTo>
                  <a:pt x="9702" y="293"/>
                </a:lnTo>
                <a:lnTo>
                  <a:pt x="9682" y="293"/>
                </a:lnTo>
                <a:lnTo>
                  <a:pt x="9663" y="297"/>
                </a:lnTo>
                <a:lnTo>
                  <a:pt x="9646" y="300"/>
                </a:lnTo>
                <a:lnTo>
                  <a:pt x="9629" y="306"/>
                </a:lnTo>
                <a:lnTo>
                  <a:pt x="9600" y="323"/>
                </a:lnTo>
                <a:lnTo>
                  <a:pt x="9587" y="332"/>
                </a:lnTo>
                <a:lnTo>
                  <a:pt x="9575" y="341"/>
                </a:lnTo>
                <a:lnTo>
                  <a:pt x="9556" y="365"/>
                </a:lnTo>
                <a:lnTo>
                  <a:pt x="9548" y="376"/>
                </a:lnTo>
                <a:lnTo>
                  <a:pt x="9541" y="389"/>
                </a:lnTo>
                <a:lnTo>
                  <a:pt x="9537" y="403"/>
                </a:lnTo>
                <a:lnTo>
                  <a:pt x="9533" y="416"/>
                </a:lnTo>
                <a:lnTo>
                  <a:pt x="9531" y="429"/>
                </a:lnTo>
                <a:lnTo>
                  <a:pt x="9531" y="442"/>
                </a:lnTo>
                <a:lnTo>
                  <a:pt x="9532" y="468"/>
                </a:lnTo>
                <a:lnTo>
                  <a:pt x="9538" y="491"/>
                </a:lnTo>
                <a:lnTo>
                  <a:pt x="9547" y="512"/>
                </a:lnTo>
                <a:lnTo>
                  <a:pt x="9553" y="521"/>
                </a:lnTo>
                <a:lnTo>
                  <a:pt x="9559" y="531"/>
                </a:lnTo>
                <a:lnTo>
                  <a:pt x="9575" y="546"/>
                </a:lnTo>
                <a:lnTo>
                  <a:pt x="9594" y="560"/>
                </a:lnTo>
                <a:lnTo>
                  <a:pt x="9616" y="573"/>
                </a:lnTo>
                <a:lnTo>
                  <a:pt x="9642" y="583"/>
                </a:lnTo>
                <a:lnTo>
                  <a:pt x="9657" y="588"/>
                </a:lnTo>
                <a:lnTo>
                  <a:pt x="9635" y="710"/>
                </a:lnTo>
                <a:lnTo>
                  <a:pt x="9616" y="710"/>
                </a:lnTo>
                <a:close/>
                <a:moveTo>
                  <a:pt x="10282" y="1071"/>
                </a:moveTo>
                <a:lnTo>
                  <a:pt x="10266" y="1070"/>
                </a:lnTo>
                <a:lnTo>
                  <a:pt x="10250" y="1065"/>
                </a:lnTo>
                <a:lnTo>
                  <a:pt x="10236" y="1058"/>
                </a:lnTo>
                <a:lnTo>
                  <a:pt x="10223" y="1049"/>
                </a:lnTo>
                <a:lnTo>
                  <a:pt x="10213" y="1037"/>
                </a:lnTo>
                <a:lnTo>
                  <a:pt x="10205" y="1023"/>
                </a:lnTo>
                <a:lnTo>
                  <a:pt x="10200" y="1008"/>
                </a:lnTo>
                <a:lnTo>
                  <a:pt x="10199" y="992"/>
                </a:lnTo>
                <a:lnTo>
                  <a:pt x="10200" y="974"/>
                </a:lnTo>
                <a:lnTo>
                  <a:pt x="10205" y="959"/>
                </a:lnTo>
                <a:lnTo>
                  <a:pt x="10212" y="945"/>
                </a:lnTo>
                <a:lnTo>
                  <a:pt x="10223" y="933"/>
                </a:lnTo>
                <a:lnTo>
                  <a:pt x="10234" y="924"/>
                </a:lnTo>
                <a:lnTo>
                  <a:pt x="10250" y="917"/>
                </a:lnTo>
                <a:lnTo>
                  <a:pt x="10265" y="912"/>
                </a:lnTo>
                <a:lnTo>
                  <a:pt x="10282" y="911"/>
                </a:lnTo>
                <a:lnTo>
                  <a:pt x="10301" y="912"/>
                </a:lnTo>
                <a:lnTo>
                  <a:pt x="10317" y="917"/>
                </a:lnTo>
                <a:lnTo>
                  <a:pt x="10332" y="924"/>
                </a:lnTo>
                <a:lnTo>
                  <a:pt x="10343" y="934"/>
                </a:lnTo>
                <a:lnTo>
                  <a:pt x="10353" y="946"/>
                </a:lnTo>
                <a:lnTo>
                  <a:pt x="10361" y="959"/>
                </a:lnTo>
                <a:lnTo>
                  <a:pt x="10365" y="974"/>
                </a:lnTo>
                <a:lnTo>
                  <a:pt x="10367" y="992"/>
                </a:lnTo>
                <a:lnTo>
                  <a:pt x="10365" y="1008"/>
                </a:lnTo>
                <a:lnTo>
                  <a:pt x="10361" y="1023"/>
                </a:lnTo>
                <a:lnTo>
                  <a:pt x="10353" y="1037"/>
                </a:lnTo>
                <a:lnTo>
                  <a:pt x="10343" y="1049"/>
                </a:lnTo>
                <a:lnTo>
                  <a:pt x="10332" y="1058"/>
                </a:lnTo>
                <a:lnTo>
                  <a:pt x="10317" y="1065"/>
                </a:lnTo>
                <a:lnTo>
                  <a:pt x="10301" y="1070"/>
                </a:lnTo>
                <a:lnTo>
                  <a:pt x="10282" y="1071"/>
                </a:lnTo>
                <a:close/>
                <a:moveTo>
                  <a:pt x="2271" y="1799"/>
                </a:moveTo>
                <a:lnTo>
                  <a:pt x="2800" y="1799"/>
                </a:lnTo>
                <a:lnTo>
                  <a:pt x="3330" y="1799"/>
                </a:lnTo>
                <a:lnTo>
                  <a:pt x="3311" y="1742"/>
                </a:lnTo>
                <a:lnTo>
                  <a:pt x="3284" y="1667"/>
                </a:lnTo>
                <a:lnTo>
                  <a:pt x="3239" y="1557"/>
                </a:lnTo>
                <a:lnTo>
                  <a:pt x="3173" y="1410"/>
                </a:lnTo>
                <a:lnTo>
                  <a:pt x="3084" y="1224"/>
                </a:lnTo>
                <a:lnTo>
                  <a:pt x="3029" y="1116"/>
                </a:lnTo>
                <a:lnTo>
                  <a:pt x="2967" y="996"/>
                </a:lnTo>
                <a:lnTo>
                  <a:pt x="2818" y="725"/>
                </a:lnTo>
                <a:lnTo>
                  <a:pt x="2704" y="923"/>
                </a:lnTo>
                <a:lnTo>
                  <a:pt x="2634" y="1048"/>
                </a:lnTo>
                <a:lnTo>
                  <a:pt x="2560" y="1185"/>
                </a:lnTo>
                <a:lnTo>
                  <a:pt x="2484" y="1332"/>
                </a:lnTo>
                <a:lnTo>
                  <a:pt x="2409" y="1485"/>
                </a:lnTo>
                <a:lnTo>
                  <a:pt x="2372" y="1564"/>
                </a:lnTo>
                <a:lnTo>
                  <a:pt x="2337" y="1642"/>
                </a:lnTo>
                <a:lnTo>
                  <a:pt x="2303" y="1720"/>
                </a:lnTo>
                <a:lnTo>
                  <a:pt x="2271" y="1799"/>
                </a:lnTo>
                <a:close/>
                <a:moveTo>
                  <a:pt x="3152" y="135"/>
                </a:moveTo>
                <a:lnTo>
                  <a:pt x="3233" y="243"/>
                </a:lnTo>
                <a:lnTo>
                  <a:pt x="3309" y="349"/>
                </a:lnTo>
                <a:lnTo>
                  <a:pt x="3381" y="456"/>
                </a:lnTo>
                <a:lnTo>
                  <a:pt x="3450" y="564"/>
                </a:lnTo>
                <a:lnTo>
                  <a:pt x="3515" y="670"/>
                </a:lnTo>
                <a:lnTo>
                  <a:pt x="3576" y="776"/>
                </a:lnTo>
                <a:lnTo>
                  <a:pt x="3633" y="882"/>
                </a:lnTo>
                <a:lnTo>
                  <a:pt x="3688" y="987"/>
                </a:lnTo>
                <a:lnTo>
                  <a:pt x="3738" y="1091"/>
                </a:lnTo>
                <a:lnTo>
                  <a:pt x="3785" y="1194"/>
                </a:lnTo>
                <a:lnTo>
                  <a:pt x="3830" y="1295"/>
                </a:lnTo>
                <a:lnTo>
                  <a:pt x="3871" y="1395"/>
                </a:lnTo>
                <a:lnTo>
                  <a:pt x="3909" y="1492"/>
                </a:lnTo>
                <a:lnTo>
                  <a:pt x="3944" y="1588"/>
                </a:lnTo>
                <a:lnTo>
                  <a:pt x="3976" y="1683"/>
                </a:lnTo>
                <a:lnTo>
                  <a:pt x="4006" y="1774"/>
                </a:lnTo>
                <a:lnTo>
                  <a:pt x="4058" y="1950"/>
                </a:lnTo>
                <a:lnTo>
                  <a:pt x="4100" y="2114"/>
                </a:lnTo>
                <a:lnTo>
                  <a:pt x="4134" y="2264"/>
                </a:lnTo>
                <a:lnTo>
                  <a:pt x="4160" y="2401"/>
                </a:lnTo>
                <a:lnTo>
                  <a:pt x="4178" y="2522"/>
                </a:lnTo>
                <a:lnTo>
                  <a:pt x="4186" y="2574"/>
                </a:lnTo>
                <a:lnTo>
                  <a:pt x="4190" y="2624"/>
                </a:lnTo>
                <a:lnTo>
                  <a:pt x="4197" y="2708"/>
                </a:lnTo>
                <a:lnTo>
                  <a:pt x="4200" y="2771"/>
                </a:lnTo>
                <a:lnTo>
                  <a:pt x="4200" y="2978"/>
                </a:lnTo>
                <a:lnTo>
                  <a:pt x="3311" y="2978"/>
                </a:lnTo>
                <a:lnTo>
                  <a:pt x="3311" y="2872"/>
                </a:lnTo>
                <a:lnTo>
                  <a:pt x="3363" y="2872"/>
                </a:lnTo>
                <a:lnTo>
                  <a:pt x="3387" y="2870"/>
                </a:lnTo>
                <a:lnTo>
                  <a:pt x="3410" y="2868"/>
                </a:lnTo>
                <a:lnTo>
                  <a:pt x="3429" y="2862"/>
                </a:lnTo>
                <a:lnTo>
                  <a:pt x="3448" y="2855"/>
                </a:lnTo>
                <a:lnTo>
                  <a:pt x="3466" y="2846"/>
                </a:lnTo>
                <a:lnTo>
                  <a:pt x="3481" y="2835"/>
                </a:lnTo>
                <a:lnTo>
                  <a:pt x="3495" y="2821"/>
                </a:lnTo>
                <a:lnTo>
                  <a:pt x="3507" y="2807"/>
                </a:lnTo>
                <a:lnTo>
                  <a:pt x="3517" y="2790"/>
                </a:lnTo>
                <a:lnTo>
                  <a:pt x="3527" y="2772"/>
                </a:lnTo>
                <a:lnTo>
                  <a:pt x="3535" y="2751"/>
                </a:lnTo>
                <a:lnTo>
                  <a:pt x="3541" y="2730"/>
                </a:lnTo>
                <a:lnTo>
                  <a:pt x="3549" y="2681"/>
                </a:lnTo>
                <a:lnTo>
                  <a:pt x="3551" y="2655"/>
                </a:lnTo>
                <a:lnTo>
                  <a:pt x="3551" y="2627"/>
                </a:lnTo>
                <a:lnTo>
                  <a:pt x="3550" y="2566"/>
                </a:lnTo>
                <a:lnTo>
                  <a:pt x="3543" y="2502"/>
                </a:lnTo>
                <a:lnTo>
                  <a:pt x="3531" y="2432"/>
                </a:lnTo>
                <a:lnTo>
                  <a:pt x="3523" y="2394"/>
                </a:lnTo>
                <a:lnTo>
                  <a:pt x="3515" y="2357"/>
                </a:lnTo>
                <a:lnTo>
                  <a:pt x="3495" y="2277"/>
                </a:lnTo>
                <a:lnTo>
                  <a:pt x="3472" y="2195"/>
                </a:lnTo>
                <a:lnTo>
                  <a:pt x="3445" y="2110"/>
                </a:lnTo>
                <a:lnTo>
                  <a:pt x="3414" y="2021"/>
                </a:lnTo>
                <a:lnTo>
                  <a:pt x="2802" y="2021"/>
                </a:lnTo>
                <a:lnTo>
                  <a:pt x="2191" y="2021"/>
                </a:lnTo>
                <a:lnTo>
                  <a:pt x="2172" y="2081"/>
                </a:lnTo>
                <a:lnTo>
                  <a:pt x="2157" y="2139"/>
                </a:lnTo>
                <a:lnTo>
                  <a:pt x="2133" y="2249"/>
                </a:lnTo>
                <a:lnTo>
                  <a:pt x="2126" y="2302"/>
                </a:lnTo>
                <a:lnTo>
                  <a:pt x="2120" y="2351"/>
                </a:lnTo>
                <a:lnTo>
                  <a:pt x="2119" y="2398"/>
                </a:lnTo>
                <a:lnTo>
                  <a:pt x="2121" y="2441"/>
                </a:lnTo>
                <a:lnTo>
                  <a:pt x="2130" y="2525"/>
                </a:lnTo>
                <a:lnTo>
                  <a:pt x="2136" y="2563"/>
                </a:lnTo>
                <a:lnTo>
                  <a:pt x="2144" y="2598"/>
                </a:lnTo>
                <a:lnTo>
                  <a:pt x="2151" y="2629"/>
                </a:lnTo>
                <a:lnTo>
                  <a:pt x="2161" y="2659"/>
                </a:lnTo>
                <a:lnTo>
                  <a:pt x="2181" y="2710"/>
                </a:lnTo>
                <a:lnTo>
                  <a:pt x="2202" y="2752"/>
                </a:lnTo>
                <a:lnTo>
                  <a:pt x="2213" y="2771"/>
                </a:lnTo>
                <a:lnTo>
                  <a:pt x="2225" y="2787"/>
                </a:lnTo>
                <a:lnTo>
                  <a:pt x="2250" y="2813"/>
                </a:lnTo>
                <a:lnTo>
                  <a:pt x="2273" y="2834"/>
                </a:lnTo>
                <a:lnTo>
                  <a:pt x="2296" y="2848"/>
                </a:lnTo>
                <a:lnTo>
                  <a:pt x="2320" y="2859"/>
                </a:lnTo>
                <a:lnTo>
                  <a:pt x="2340" y="2865"/>
                </a:lnTo>
                <a:lnTo>
                  <a:pt x="2358" y="2867"/>
                </a:lnTo>
                <a:lnTo>
                  <a:pt x="2385" y="2867"/>
                </a:lnTo>
                <a:lnTo>
                  <a:pt x="2396" y="2866"/>
                </a:lnTo>
                <a:lnTo>
                  <a:pt x="2396" y="2972"/>
                </a:lnTo>
                <a:lnTo>
                  <a:pt x="1752" y="2978"/>
                </a:lnTo>
                <a:lnTo>
                  <a:pt x="1753" y="2898"/>
                </a:lnTo>
                <a:lnTo>
                  <a:pt x="1757" y="2818"/>
                </a:lnTo>
                <a:lnTo>
                  <a:pt x="1763" y="2738"/>
                </a:lnTo>
                <a:lnTo>
                  <a:pt x="1770" y="2659"/>
                </a:lnTo>
                <a:lnTo>
                  <a:pt x="1780" y="2579"/>
                </a:lnTo>
                <a:lnTo>
                  <a:pt x="1792" y="2500"/>
                </a:lnTo>
                <a:lnTo>
                  <a:pt x="1807" y="2420"/>
                </a:lnTo>
                <a:lnTo>
                  <a:pt x="1824" y="2340"/>
                </a:lnTo>
                <a:lnTo>
                  <a:pt x="1862" y="2183"/>
                </a:lnTo>
                <a:lnTo>
                  <a:pt x="1908" y="2025"/>
                </a:lnTo>
                <a:lnTo>
                  <a:pt x="1960" y="1868"/>
                </a:lnTo>
                <a:lnTo>
                  <a:pt x="1990" y="1789"/>
                </a:lnTo>
                <a:lnTo>
                  <a:pt x="2020" y="1712"/>
                </a:lnTo>
                <a:lnTo>
                  <a:pt x="2087" y="1557"/>
                </a:lnTo>
                <a:lnTo>
                  <a:pt x="2122" y="1479"/>
                </a:lnTo>
                <a:lnTo>
                  <a:pt x="2159" y="1403"/>
                </a:lnTo>
                <a:lnTo>
                  <a:pt x="2198" y="1326"/>
                </a:lnTo>
                <a:lnTo>
                  <a:pt x="2238" y="1250"/>
                </a:lnTo>
                <a:lnTo>
                  <a:pt x="2321" y="1098"/>
                </a:lnTo>
                <a:lnTo>
                  <a:pt x="2409" y="948"/>
                </a:lnTo>
                <a:lnTo>
                  <a:pt x="2501" y="799"/>
                </a:lnTo>
                <a:lnTo>
                  <a:pt x="2598" y="651"/>
                </a:lnTo>
                <a:lnTo>
                  <a:pt x="2699" y="505"/>
                </a:lnTo>
                <a:lnTo>
                  <a:pt x="2595" y="323"/>
                </a:lnTo>
                <a:lnTo>
                  <a:pt x="2505" y="172"/>
                </a:lnTo>
                <a:lnTo>
                  <a:pt x="2435" y="63"/>
                </a:lnTo>
                <a:lnTo>
                  <a:pt x="2409" y="25"/>
                </a:lnTo>
                <a:lnTo>
                  <a:pt x="2389" y="0"/>
                </a:lnTo>
                <a:lnTo>
                  <a:pt x="3096" y="0"/>
                </a:lnTo>
                <a:lnTo>
                  <a:pt x="3102" y="37"/>
                </a:lnTo>
                <a:lnTo>
                  <a:pt x="3109" y="59"/>
                </a:lnTo>
                <a:lnTo>
                  <a:pt x="3118" y="80"/>
                </a:lnTo>
                <a:lnTo>
                  <a:pt x="3140" y="118"/>
                </a:lnTo>
                <a:lnTo>
                  <a:pt x="3152" y="135"/>
                </a:lnTo>
                <a:close/>
                <a:moveTo>
                  <a:pt x="50" y="0"/>
                </a:moveTo>
                <a:lnTo>
                  <a:pt x="976" y="0"/>
                </a:lnTo>
                <a:lnTo>
                  <a:pt x="1903" y="0"/>
                </a:lnTo>
                <a:lnTo>
                  <a:pt x="1903" y="587"/>
                </a:lnTo>
                <a:lnTo>
                  <a:pt x="1800" y="587"/>
                </a:lnTo>
                <a:lnTo>
                  <a:pt x="1795" y="574"/>
                </a:lnTo>
                <a:lnTo>
                  <a:pt x="1779" y="538"/>
                </a:lnTo>
                <a:lnTo>
                  <a:pt x="1752" y="487"/>
                </a:lnTo>
                <a:lnTo>
                  <a:pt x="1733" y="459"/>
                </a:lnTo>
                <a:lnTo>
                  <a:pt x="1710" y="431"/>
                </a:lnTo>
                <a:lnTo>
                  <a:pt x="1683" y="403"/>
                </a:lnTo>
                <a:lnTo>
                  <a:pt x="1653" y="376"/>
                </a:lnTo>
                <a:lnTo>
                  <a:pt x="1618" y="352"/>
                </a:lnTo>
                <a:lnTo>
                  <a:pt x="1578" y="331"/>
                </a:lnTo>
                <a:lnTo>
                  <a:pt x="1532" y="314"/>
                </a:lnTo>
                <a:lnTo>
                  <a:pt x="1509" y="308"/>
                </a:lnTo>
                <a:lnTo>
                  <a:pt x="1483" y="304"/>
                </a:lnTo>
                <a:lnTo>
                  <a:pt x="1456" y="300"/>
                </a:lnTo>
                <a:lnTo>
                  <a:pt x="1428" y="299"/>
                </a:lnTo>
                <a:lnTo>
                  <a:pt x="1399" y="299"/>
                </a:lnTo>
                <a:lnTo>
                  <a:pt x="1367" y="301"/>
                </a:lnTo>
                <a:lnTo>
                  <a:pt x="1292" y="307"/>
                </a:lnTo>
                <a:lnTo>
                  <a:pt x="1223" y="308"/>
                </a:lnTo>
                <a:lnTo>
                  <a:pt x="1190" y="307"/>
                </a:lnTo>
                <a:lnTo>
                  <a:pt x="1158" y="306"/>
                </a:lnTo>
                <a:lnTo>
                  <a:pt x="1127" y="303"/>
                </a:lnTo>
                <a:lnTo>
                  <a:pt x="1098" y="299"/>
                </a:lnTo>
                <a:lnTo>
                  <a:pt x="1044" y="290"/>
                </a:lnTo>
                <a:lnTo>
                  <a:pt x="994" y="278"/>
                </a:lnTo>
                <a:lnTo>
                  <a:pt x="949" y="264"/>
                </a:lnTo>
                <a:lnTo>
                  <a:pt x="909" y="250"/>
                </a:lnTo>
                <a:lnTo>
                  <a:pt x="874" y="235"/>
                </a:lnTo>
                <a:lnTo>
                  <a:pt x="844" y="220"/>
                </a:lnTo>
                <a:lnTo>
                  <a:pt x="797" y="193"/>
                </a:lnTo>
                <a:lnTo>
                  <a:pt x="770" y="173"/>
                </a:lnTo>
                <a:lnTo>
                  <a:pt x="761" y="165"/>
                </a:lnTo>
                <a:lnTo>
                  <a:pt x="761" y="742"/>
                </a:lnTo>
                <a:lnTo>
                  <a:pt x="761" y="1320"/>
                </a:lnTo>
                <a:lnTo>
                  <a:pt x="764" y="1309"/>
                </a:lnTo>
                <a:lnTo>
                  <a:pt x="777" y="1282"/>
                </a:lnTo>
                <a:lnTo>
                  <a:pt x="789" y="1265"/>
                </a:lnTo>
                <a:lnTo>
                  <a:pt x="796" y="1257"/>
                </a:lnTo>
                <a:lnTo>
                  <a:pt x="804" y="1249"/>
                </a:lnTo>
                <a:lnTo>
                  <a:pt x="825" y="1234"/>
                </a:lnTo>
                <a:lnTo>
                  <a:pt x="838" y="1227"/>
                </a:lnTo>
                <a:lnTo>
                  <a:pt x="852" y="1221"/>
                </a:lnTo>
                <a:lnTo>
                  <a:pt x="881" y="1213"/>
                </a:lnTo>
                <a:lnTo>
                  <a:pt x="911" y="1213"/>
                </a:lnTo>
                <a:lnTo>
                  <a:pt x="942" y="1216"/>
                </a:lnTo>
                <a:lnTo>
                  <a:pt x="977" y="1224"/>
                </a:lnTo>
                <a:lnTo>
                  <a:pt x="1069" y="1241"/>
                </a:lnTo>
                <a:lnTo>
                  <a:pt x="1127" y="1248"/>
                </a:lnTo>
                <a:lnTo>
                  <a:pt x="1199" y="1250"/>
                </a:lnTo>
                <a:lnTo>
                  <a:pt x="1235" y="1248"/>
                </a:lnTo>
                <a:lnTo>
                  <a:pt x="1266" y="1242"/>
                </a:lnTo>
                <a:lnTo>
                  <a:pt x="1295" y="1231"/>
                </a:lnTo>
                <a:lnTo>
                  <a:pt x="1319" y="1220"/>
                </a:lnTo>
                <a:lnTo>
                  <a:pt x="1340" y="1205"/>
                </a:lnTo>
                <a:lnTo>
                  <a:pt x="1358" y="1188"/>
                </a:lnTo>
                <a:lnTo>
                  <a:pt x="1372" y="1171"/>
                </a:lnTo>
                <a:lnTo>
                  <a:pt x="1385" y="1152"/>
                </a:lnTo>
                <a:lnTo>
                  <a:pt x="1401" y="1116"/>
                </a:lnTo>
                <a:lnTo>
                  <a:pt x="1412" y="1085"/>
                </a:lnTo>
                <a:lnTo>
                  <a:pt x="1415" y="1063"/>
                </a:lnTo>
                <a:lnTo>
                  <a:pt x="1416" y="1054"/>
                </a:lnTo>
                <a:lnTo>
                  <a:pt x="1496" y="1054"/>
                </a:lnTo>
                <a:lnTo>
                  <a:pt x="1496" y="1634"/>
                </a:lnTo>
                <a:lnTo>
                  <a:pt x="1416" y="1634"/>
                </a:lnTo>
                <a:lnTo>
                  <a:pt x="1416" y="1603"/>
                </a:lnTo>
                <a:lnTo>
                  <a:pt x="1412" y="1571"/>
                </a:lnTo>
                <a:lnTo>
                  <a:pt x="1407" y="1553"/>
                </a:lnTo>
                <a:lnTo>
                  <a:pt x="1400" y="1534"/>
                </a:lnTo>
                <a:lnTo>
                  <a:pt x="1389" y="1516"/>
                </a:lnTo>
                <a:lnTo>
                  <a:pt x="1375" y="1498"/>
                </a:lnTo>
                <a:lnTo>
                  <a:pt x="1367" y="1489"/>
                </a:lnTo>
                <a:lnTo>
                  <a:pt x="1358" y="1481"/>
                </a:lnTo>
                <a:lnTo>
                  <a:pt x="1335" y="1465"/>
                </a:lnTo>
                <a:lnTo>
                  <a:pt x="1324" y="1460"/>
                </a:lnTo>
                <a:lnTo>
                  <a:pt x="1310" y="1454"/>
                </a:lnTo>
                <a:lnTo>
                  <a:pt x="1278" y="1443"/>
                </a:lnTo>
                <a:lnTo>
                  <a:pt x="1241" y="1437"/>
                </a:lnTo>
                <a:lnTo>
                  <a:pt x="1199" y="1435"/>
                </a:lnTo>
                <a:lnTo>
                  <a:pt x="761" y="1435"/>
                </a:lnTo>
                <a:lnTo>
                  <a:pt x="762" y="2028"/>
                </a:lnTo>
                <a:lnTo>
                  <a:pt x="764" y="2621"/>
                </a:lnTo>
                <a:lnTo>
                  <a:pt x="765" y="2672"/>
                </a:lnTo>
                <a:lnTo>
                  <a:pt x="772" y="2715"/>
                </a:lnTo>
                <a:lnTo>
                  <a:pt x="781" y="2742"/>
                </a:lnTo>
                <a:lnTo>
                  <a:pt x="791" y="2766"/>
                </a:lnTo>
                <a:lnTo>
                  <a:pt x="804" y="2787"/>
                </a:lnTo>
                <a:lnTo>
                  <a:pt x="817" y="2805"/>
                </a:lnTo>
                <a:lnTo>
                  <a:pt x="847" y="2833"/>
                </a:lnTo>
                <a:lnTo>
                  <a:pt x="863" y="2843"/>
                </a:lnTo>
                <a:lnTo>
                  <a:pt x="878" y="2852"/>
                </a:lnTo>
                <a:lnTo>
                  <a:pt x="906" y="2863"/>
                </a:lnTo>
                <a:lnTo>
                  <a:pt x="931" y="2869"/>
                </a:lnTo>
                <a:lnTo>
                  <a:pt x="953" y="2872"/>
                </a:lnTo>
                <a:lnTo>
                  <a:pt x="953" y="2977"/>
                </a:lnTo>
                <a:lnTo>
                  <a:pt x="476" y="2977"/>
                </a:lnTo>
                <a:lnTo>
                  <a:pt x="0" y="2977"/>
                </a:lnTo>
                <a:lnTo>
                  <a:pt x="0" y="2872"/>
                </a:lnTo>
                <a:lnTo>
                  <a:pt x="22" y="2869"/>
                </a:lnTo>
                <a:lnTo>
                  <a:pt x="47" y="2863"/>
                </a:lnTo>
                <a:lnTo>
                  <a:pt x="60" y="2859"/>
                </a:lnTo>
                <a:lnTo>
                  <a:pt x="75" y="2852"/>
                </a:lnTo>
                <a:lnTo>
                  <a:pt x="90" y="2843"/>
                </a:lnTo>
                <a:lnTo>
                  <a:pt x="105" y="2833"/>
                </a:lnTo>
                <a:lnTo>
                  <a:pt x="121" y="2820"/>
                </a:lnTo>
                <a:lnTo>
                  <a:pt x="135" y="2805"/>
                </a:lnTo>
                <a:lnTo>
                  <a:pt x="149" y="2787"/>
                </a:lnTo>
                <a:lnTo>
                  <a:pt x="162" y="2766"/>
                </a:lnTo>
                <a:lnTo>
                  <a:pt x="172" y="2742"/>
                </a:lnTo>
                <a:lnTo>
                  <a:pt x="180" y="2715"/>
                </a:lnTo>
                <a:lnTo>
                  <a:pt x="186" y="2672"/>
                </a:lnTo>
                <a:lnTo>
                  <a:pt x="188" y="2621"/>
                </a:lnTo>
                <a:lnTo>
                  <a:pt x="188" y="2032"/>
                </a:lnTo>
                <a:lnTo>
                  <a:pt x="188" y="1442"/>
                </a:lnTo>
                <a:lnTo>
                  <a:pt x="188" y="852"/>
                </a:lnTo>
                <a:lnTo>
                  <a:pt x="188" y="263"/>
                </a:lnTo>
                <a:lnTo>
                  <a:pt x="187" y="236"/>
                </a:lnTo>
                <a:lnTo>
                  <a:pt x="183" y="211"/>
                </a:lnTo>
                <a:lnTo>
                  <a:pt x="176" y="190"/>
                </a:lnTo>
                <a:lnTo>
                  <a:pt x="167" y="170"/>
                </a:lnTo>
                <a:lnTo>
                  <a:pt x="145" y="137"/>
                </a:lnTo>
                <a:lnTo>
                  <a:pt x="132" y="122"/>
                </a:lnTo>
                <a:lnTo>
                  <a:pt x="119" y="111"/>
                </a:lnTo>
                <a:lnTo>
                  <a:pt x="94" y="92"/>
                </a:lnTo>
                <a:lnTo>
                  <a:pt x="71" y="79"/>
                </a:lnTo>
                <a:lnTo>
                  <a:pt x="50" y="70"/>
                </a:lnTo>
                <a:lnTo>
                  <a:pt x="50" y="0"/>
                </a:lnTo>
                <a:close/>
                <a:moveTo>
                  <a:pt x="4629" y="0"/>
                </a:moveTo>
                <a:lnTo>
                  <a:pt x="5556" y="0"/>
                </a:lnTo>
                <a:lnTo>
                  <a:pt x="6483" y="0"/>
                </a:lnTo>
                <a:lnTo>
                  <a:pt x="6483" y="587"/>
                </a:lnTo>
                <a:lnTo>
                  <a:pt x="6379" y="587"/>
                </a:lnTo>
                <a:lnTo>
                  <a:pt x="6374" y="574"/>
                </a:lnTo>
                <a:lnTo>
                  <a:pt x="6359" y="538"/>
                </a:lnTo>
                <a:lnTo>
                  <a:pt x="6331" y="487"/>
                </a:lnTo>
                <a:lnTo>
                  <a:pt x="6312" y="459"/>
                </a:lnTo>
                <a:lnTo>
                  <a:pt x="6290" y="431"/>
                </a:lnTo>
                <a:lnTo>
                  <a:pt x="6263" y="403"/>
                </a:lnTo>
                <a:lnTo>
                  <a:pt x="6231" y="376"/>
                </a:lnTo>
                <a:lnTo>
                  <a:pt x="6196" y="352"/>
                </a:lnTo>
                <a:lnTo>
                  <a:pt x="6157" y="331"/>
                </a:lnTo>
                <a:lnTo>
                  <a:pt x="6112" y="314"/>
                </a:lnTo>
                <a:lnTo>
                  <a:pt x="6087" y="308"/>
                </a:lnTo>
                <a:lnTo>
                  <a:pt x="6062" y="304"/>
                </a:lnTo>
                <a:lnTo>
                  <a:pt x="6035" y="300"/>
                </a:lnTo>
                <a:lnTo>
                  <a:pt x="6007" y="299"/>
                </a:lnTo>
                <a:lnTo>
                  <a:pt x="5977" y="299"/>
                </a:lnTo>
                <a:lnTo>
                  <a:pt x="5947" y="301"/>
                </a:lnTo>
                <a:lnTo>
                  <a:pt x="5872" y="307"/>
                </a:lnTo>
                <a:lnTo>
                  <a:pt x="5802" y="308"/>
                </a:lnTo>
                <a:lnTo>
                  <a:pt x="5769" y="307"/>
                </a:lnTo>
                <a:lnTo>
                  <a:pt x="5738" y="306"/>
                </a:lnTo>
                <a:lnTo>
                  <a:pt x="5707" y="303"/>
                </a:lnTo>
                <a:lnTo>
                  <a:pt x="5678" y="299"/>
                </a:lnTo>
                <a:lnTo>
                  <a:pt x="5623" y="290"/>
                </a:lnTo>
                <a:lnTo>
                  <a:pt x="5574" y="278"/>
                </a:lnTo>
                <a:lnTo>
                  <a:pt x="5529" y="264"/>
                </a:lnTo>
                <a:lnTo>
                  <a:pt x="5488" y="250"/>
                </a:lnTo>
                <a:lnTo>
                  <a:pt x="5453" y="235"/>
                </a:lnTo>
                <a:lnTo>
                  <a:pt x="5423" y="220"/>
                </a:lnTo>
                <a:lnTo>
                  <a:pt x="5377" y="193"/>
                </a:lnTo>
                <a:lnTo>
                  <a:pt x="5349" y="173"/>
                </a:lnTo>
                <a:lnTo>
                  <a:pt x="5340" y="165"/>
                </a:lnTo>
                <a:lnTo>
                  <a:pt x="5340" y="742"/>
                </a:lnTo>
                <a:lnTo>
                  <a:pt x="5340" y="1320"/>
                </a:lnTo>
                <a:lnTo>
                  <a:pt x="5343" y="1309"/>
                </a:lnTo>
                <a:lnTo>
                  <a:pt x="5356" y="1282"/>
                </a:lnTo>
                <a:lnTo>
                  <a:pt x="5368" y="1265"/>
                </a:lnTo>
                <a:lnTo>
                  <a:pt x="5376" y="1257"/>
                </a:lnTo>
                <a:lnTo>
                  <a:pt x="5384" y="1249"/>
                </a:lnTo>
                <a:lnTo>
                  <a:pt x="5405" y="1234"/>
                </a:lnTo>
                <a:lnTo>
                  <a:pt x="5418" y="1227"/>
                </a:lnTo>
                <a:lnTo>
                  <a:pt x="5432" y="1221"/>
                </a:lnTo>
                <a:lnTo>
                  <a:pt x="5461" y="1213"/>
                </a:lnTo>
                <a:lnTo>
                  <a:pt x="5491" y="1213"/>
                </a:lnTo>
                <a:lnTo>
                  <a:pt x="5522" y="1216"/>
                </a:lnTo>
                <a:lnTo>
                  <a:pt x="5557" y="1224"/>
                </a:lnTo>
                <a:lnTo>
                  <a:pt x="5649" y="1241"/>
                </a:lnTo>
                <a:lnTo>
                  <a:pt x="5707" y="1248"/>
                </a:lnTo>
                <a:lnTo>
                  <a:pt x="5777" y="1250"/>
                </a:lnTo>
                <a:lnTo>
                  <a:pt x="5814" y="1248"/>
                </a:lnTo>
                <a:lnTo>
                  <a:pt x="5846" y="1242"/>
                </a:lnTo>
                <a:lnTo>
                  <a:pt x="5874" y="1231"/>
                </a:lnTo>
                <a:lnTo>
                  <a:pt x="5899" y="1220"/>
                </a:lnTo>
                <a:lnTo>
                  <a:pt x="5919" y="1205"/>
                </a:lnTo>
                <a:lnTo>
                  <a:pt x="5937" y="1188"/>
                </a:lnTo>
                <a:lnTo>
                  <a:pt x="5952" y="1171"/>
                </a:lnTo>
                <a:lnTo>
                  <a:pt x="5963" y="1152"/>
                </a:lnTo>
                <a:lnTo>
                  <a:pt x="5981" y="1116"/>
                </a:lnTo>
                <a:lnTo>
                  <a:pt x="5990" y="1085"/>
                </a:lnTo>
                <a:lnTo>
                  <a:pt x="5995" y="1063"/>
                </a:lnTo>
                <a:lnTo>
                  <a:pt x="5996" y="1054"/>
                </a:lnTo>
                <a:lnTo>
                  <a:pt x="6076" y="1054"/>
                </a:lnTo>
                <a:lnTo>
                  <a:pt x="6076" y="1634"/>
                </a:lnTo>
                <a:lnTo>
                  <a:pt x="5996" y="1634"/>
                </a:lnTo>
                <a:lnTo>
                  <a:pt x="5996" y="1603"/>
                </a:lnTo>
                <a:lnTo>
                  <a:pt x="5992" y="1571"/>
                </a:lnTo>
                <a:lnTo>
                  <a:pt x="5987" y="1553"/>
                </a:lnTo>
                <a:lnTo>
                  <a:pt x="5979" y="1534"/>
                </a:lnTo>
                <a:lnTo>
                  <a:pt x="5968" y="1516"/>
                </a:lnTo>
                <a:lnTo>
                  <a:pt x="5955" y="1498"/>
                </a:lnTo>
                <a:lnTo>
                  <a:pt x="5946" y="1489"/>
                </a:lnTo>
                <a:lnTo>
                  <a:pt x="5938" y="1481"/>
                </a:lnTo>
                <a:lnTo>
                  <a:pt x="5915" y="1465"/>
                </a:lnTo>
                <a:lnTo>
                  <a:pt x="5903" y="1460"/>
                </a:lnTo>
                <a:lnTo>
                  <a:pt x="5889" y="1454"/>
                </a:lnTo>
                <a:lnTo>
                  <a:pt x="5858" y="1443"/>
                </a:lnTo>
                <a:lnTo>
                  <a:pt x="5821" y="1437"/>
                </a:lnTo>
                <a:lnTo>
                  <a:pt x="5777" y="1435"/>
                </a:lnTo>
                <a:lnTo>
                  <a:pt x="5340" y="1435"/>
                </a:lnTo>
                <a:lnTo>
                  <a:pt x="5341" y="2028"/>
                </a:lnTo>
                <a:lnTo>
                  <a:pt x="5343" y="2621"/>
                </a:lnTo>
                <a:lnTo>
                  <a:pt x="5345" y="2672"/>
                </a:lnTo>
                <a:lnTo>
                  <a:pt x="5351" y="2715"/>
                </a:lnTo>
                <a:lnTo>
                  <a:pt x="5361" y="2742"/>
                </a:lnTo>
                <a:lnTo>
                  <a:pt x="5371" y="2766"/>
                </a:lnTo>
                <a:lnTo>
                  <a:pt x="5383" y="2787"/>
                </a:lnTo>
                <a:lnTo>
                  <a:pt x="5397" y="2805"/>
                </a:lnTo>
                <a:lnTo>
                  <a:pt x="5426" y="2833"/>
                </a:lnTo>
                <a:lnTo>
                  <a:pt x="5441" y="2843"/>
                </a:lnTo>
                <a:lnTo>
                  <a:pt x="5457" y="2852"/>
                </a:lnTo>
                <a:lnTo>
                  <a:pt x="5486" y="2863"/>
                </a:lnTo>
                <a:lnTo>
                  <a:pt x="5509" y="2869"/>
                </a:lnTo>
                <a:lnTo>
                  <a:pt x="5532" y="2872"/>
                </a:lnTo>
                <a:lnTo>
                  <a:pt x="5532" y="2977"/>
                </a:lnTo>
                <a:lnTo>
                  <a:pt x="5055" y="2977"/>
                </a:lnTo>
                <a:lnTo>
                  <a:pt x="4580" y="2977"/>
                </a:lnTo>
                <a:lnTo>
                  <a:pt x="4580" y="2872"/>
                </a:lnTo>
                <a:lnTo>
                  <a:pt x="4602" y="2869"/>
                </a:lnTo>
                <a:lnTo>
                  <a:pt x="4626" y="2863"/>
                </a:lnTo>
                <a:lnTo>
                  <a:pt x="4640" y="2859"/>
                </a:lnTo>
                <a:lnTo>
                  <a:pt x="4655" y="2852"/>
                </a:lnTo>
                <a:lnTo>
                  <a:pt x="4670" y="2843"/>
                </a:lnTo>
                <a:lnTo>
                  <a:pt x="4685" y="2833"/>
                </a:lnTo>
                <a:lnTo>
                  <a:pt x="4701" y="2820"/>
                </a:lnTo>
                <a:lnTo>
                  <a:pt x="4715" y="2805"/>
                </a:lnTo>
                <a:lnTo>
                  <a:pt x="4729" y="2787"/>
                </a:lnTo>
                <a:lnTo>
                  <a:pt x="4740" y="2766"/>
                </a:lnTo>
                <a:lnTo>
                  <a:pt x="4751" y="2742"/>
                </a:lnTo>
                <a:lnTo>
                  <a:pt x="4760" y="2715"/>
                </a:lnTo>
                <a:lnTo>
                  <a:pt x="4766" y="2672"/>
                </a:lnTo>
                <a:lnTo>
                  <a:pt x="4768" y="2621"/>
                </a:lnTo>
                <a:lnTo>
                  <a:pt x="4768" y="2032"/>
                </a:lnTo>
                <a:lnTo>
                  <a:pt x="4768" y="1442"/>
                </a:lnTo>
                <a:lnTo>
                  <a:pt x="4768" y="852"/>
                </a:lnTo>
                <a:lnTo>
                  <a:pt x="4768" y="263"/>
                </a:lnTo>
                <a:lnTo>
                  <a:pt x="4766" y="236"/>
                </a:lnTo>
                <a:lnTo>
                  <a:pt x="4763" y="211"/>
                </a:lnTo>
                <a:lnTo>
                  <a:pt x="4756" y="190"/>
                </a:lnTo>
                <a:lnTo>
                  <a:pt x="4746" y="170"/>
                </a:lnTo>
                <a:lnTo>
                  <a:pt x="4724" y="137"/>
                </a:lnTo>
                <a:lnTo>
                  <a:pt x="4712" y="122"/>
                </a:lnTo>
                <a:lnTo>
                  <a:pt x="4699" y="111"/>
                </a:lnTo>
                <a:lnTo>
                  <a:pt x="4674" y="92"/>
                </a:lnTo>
                <a:lnTo>
                  <a:pt x="4651" y="79"/>
                </a:lnTo>
                <a:lnTo>
                  <a:pt x="4629" y="70"/>
                </a:lnTo>
                <a:lnTo>
                  <a:pt x="4629" y="0"/>
                </a:lnTo>
                <a:close/>
                <a:moveTo>
                  <a:pt x="6976" y="2717"/>
                </a:moveTo>
                <a:lnTo>
                  <a:pt x="6982" y="2674"/>
                </a:lnTo>
                <a:lnTo>
                  <a:pt x="6984" y="2624"/>
                </a:lnTo>
                <a:lnTo>
                  <a:pt x="6984" y="2056"/>
                </a:lnTo>
                <a:lnTo>
                  <a:pt x="6984" y="1489"/>
                </a:lnTo>
                <a:lnTo>
                  <a:pt x="6984" y="921"/>
                </a:lnTo>
                <a:lnTo>
                  <a:pt x="6984" y="354"/>
                </a:lnTo>
                <a:lnTo>
                  <a:pt x="6982" y="304"/>
                </a:lnTo>
                <a:lnTo>
                  <a:pt x="6976" y="261"/>
                </a:lnTo>
                <a:lnTo>
                  <a:pt x="6969" y="241"/>
                </a:lnTo>
                <a:lnTo>
                  <a:pt x="6958" y="221"/>
                </a:lnTo>
                <a:lnTo>
                  <a:pt x="6945" y="203"/>
                </a:lnTo>
                <a:lnTo>
                  <a:pt x="6933" y="188"/>
                </a:lnTo>
                <a:lnTo>
                  <a:pt x="6919" y="174"/>
                </a:lnTo>
                <a:lnTo>
                  <a:pt x="6904" y="161"/>
                </a:lnTo>
                <a:lnTo>
                  <a:pt x="6890" y="151"/>
                </a:lnTo>
                <a:lnTo>
                  <a:pt x="6861" y="132"/>
                </a:lnTo>
                <a:lnTo>
                  <a:pt x="6835" y="119"/>
                </a:lnTo>
                <a:lnTo>
                  <a:pt x="6814" y="110"/>
                </a:lnTo>
                <a:lnTo>
                  <a:pt x="6794" y="104"/>
                </a:lnTo>
                <a:lnTo>
                  <a:pt x="6794" y="1"/>
                </a:lnTo>
                <a:lnTo>
                  <a:pt x="7270" y="1"/>
                </a:lnTo>
                <a:lnTo>
                  <a:pt x="7746" y="1"/>
                </a:lnTo>
                <a:lnTo>
                  <a:pt x="7746" y="104"/>
                </a:lnTo>
                <a:lnTo>
                  <a:pt x="7727" y="110"/>
                </a:lnTo>
                <a:lnTo>
                  <a:pt x="7706" y="119"/>
                </a:lnTo>
                <a:lnTo>
                  <a:pt x="7680" y="132"/>
                </a:lnTo>
                <a:lnTo>
                  <a:pt x="7651" y="151"/>
                </a:lnTo>
                <a:lnTo>
                  <a:pt x="7623" y="174"/>
                </a:lnTo>
                <a:lnTo>
                  <a:pt x="7596" y="203"/>
                </a:lnTo>
                <a:lnTo>
                  <a:pt x="7573" y="241"/>
                </a:lnTo>
                <a:lnTo>
                  <a:pt x="7566" y="261"/>
                </a:lnTo>
                <a:lnTo>
                  <a:pt x="7560" y="304"/>
                </a:lnTo>
                <a:lnTo>
                  <a:pt x="7558" y="354"/>
                </a:lnTo>
                <a:lnTo>
                  <a:pt x="7558" y="921"/>
                </a:lnTo>
                <a:lnTo>
                  <a:pt x="7558" y="1489"/>
                </a:lnTo>
                <a:lnTo>
                  <a:pt x="7558" y="2056"/>
                </a:lnTo>
                <a:lnTo>
                  <a:pt x="7558" y="2624"/>
                </a:lnTo>
                <a:lnTo>
                  <a:pt x="7560" y="2674"/>
                </a:lnTo>
                <a:lnTo>
                  <a:pt x="7566" y="2717"/>
                </a:lnTo>
                <a:lnTo>
                  <a:pt x="7573" y="2737"/>
                </a:lnTo>
                <a:lnTo>
                  <a:pt x="7583" y="2756"/>
                </a:lnTo>
                <a:lnTo>
                  <a:pt x="7596" y="2773"/>
                </a:lnTo>
                <a:lnTo>
                  <a:pt x="7609" y="2790"/>
                </a:lnTo>
                <a:lnTo>
                  <a:pt x="7623" y="2804"/>
                </a:lnTo>
                <a:lnTo>
                  <a:pt x="7637" y="2815"/>
                </a:lnTo>
                <a:lnTo>
                  <a:pt x="7651" y="2827"/>
                </a:lnTo>
                <a:lnTo>
                  <a:pt x="7680" y="2846"/>
                </a:lnTo>
                <a:lnTo>
                  <a:pt x="7706" y="2859"/>
                </a:lnTo>
                <a:lnTo>
                  <a:pt x="7727" y="2867"/>
                </a:lnTo>
                <a:lnTo>
                  <a:pt x="7746" y="2874"/>
                </a:lnTo>
                <a:lnTo>
                  <a:pt x="7746" y="2978"/>
                </a:lnTo>
                <a:lnTo>
                  <a:pt x="7270" y="2978"/>
                </a:lnTo>
                <a:lnTo>
                  <a:pt x="6794" y="2978"/>
                </a:lnTo>
                <a:lnTo>
                  <a:pt x="6794" y="2874"/>
                </a:lnTo>
                <a:lnTo>
                  <a:pt x="6814" y="2867"/>
                </a:lnTo>
                <a:lnTo>
                  <a:pt x="6835" y="2859"/>
                </a:lnTo>
                <a:lnTo>
                  <a:pt x="6861" y="2846"/>
                </a:lnTo>
                <a:lnTo>
                  <a:pt x="6890" y="2827"/>
                </a:lnTo>
                <a:lnTo>
                  <a:pt x="6919" y="2804"/>
                </a:lnTo>
                <a:lnTo>
                  <a:pt x="6945" y="2773"/>
                </a:lnTo>
                <a:lnTo>
                  <a:pt x="6969" y="2737"/>
                </a:lnTo>
                <a:lnTo>
                  <a:pt x="6976" y="2717"/>
                </a:lnTo>
                <a:close/>
                <a:moveTo>
                  <a:pt x="10979" y="454"/>
                </a:moveTo>
                <a:lnTo>
                  <a:pt x="10999" y="401"/>
                </a:lnTo>
                <a:lnTo>
                  <a:pt x="11020" y="352"/>
                </a:lnTo>
                <a:lnTo>
                  <a:pt x="11043" y="306"/>
                </a:lnTo>
                <a:lnTo>
                  <a:pt x="11069" y="263"/>
                </a:lnTo>
                <a:lnTo>
                  <a:pt x="11096" y="223"/>
                </a:lnTo>
                <a:lnTo>
                  <a:pt x="11124" y="186"/>
                </a:lnTo>
                <a:lnTo>
                  <a:pt x="11154" y="151"/>
                </a:lnTo>
                <a:lnTo>
                  <a:pt x="11186" y="120"/>
                </a:lnTo>
                <a:lnTo>
                  <a:pt x="11219" y="92"/>
                </a:lnTo>
                <a:lnTo>
                  <a:pt x="11253" y="69"/>
                </a:lnTo>
                <a:lnTo>
                  <a:pt x="11288" y="48"/>
                </a:lnTo>
                <a:lnTo>
                  <a:pt x="11324" y="30"/>
                </a:lnTo>
                <a:lnTo>
                  <a:pt x="11360" y="17"/>
                </a:lnTo>
                <a:lnTo>
                  <a:pt x="11398" y="8"/>
                </a:lnTo>
                <a:lnTo>
                  <a:pt x="11436" y="2"/>
                </a:lnTo>
                <a:lnTo>
                  <a:pt x="11475" y="0"/>
                </a:lnTo>
                <a:lnTo>
                  <a:pt x="11514" y="2"/>
                </a:lnTo>
                <a:lnTo>
                  <a:pt x="11551" y="8"/>
                </a:lnTo>
                <a:lnTo>
                  <a:pt x="11589" y="17"/>
                </a:lnTo>
                <a:lnTo>
                  <a:pt x="11626" y="30"/>
                </a:lnTo>
                <a:lnTo>
                  <a:pt x="11662" y="48"/>
                </a:lnTo>
                <a:lnTo>
                  <a:pt x="11696" y="68"/>
                </a:lnTo>
                <a:lnTo>
                  <a:pt x="11731" y="91"/>
                </a:lnTo>
                <a:lnTo>
                  <a:pt x="11764" y="118"/>
                </a:lnTo>
                <a:lnTo>
                  <a:pt x="11796" y="148"/>
                </a:lnTo>
                <a:lnTo>
                  <a:pt x="11826" y="182"/>
                </a:lnTo>
                <a:lnTo>
                  <a:pt x="11854" y="218"/>
                </a:lnTo>
                <a:lnTo>
                  <a:pt x="11882" y="257"/>
                </a:lnTo>
                <a:lnTo>
                  <a:pt x="11908" y="299"/>
                </a:lnTo>
                <a:lnTo>
                  <a:pt x="11932" y="345"/>
                </a:lnTo>
                <a:lnTo>
                  <a:pt x="11954" y="392"/>
                </a:lnTo>
                <a:lnTo>
                  <a:pt x="11974" y="442"/>
                </a:lnTo>
                <a:lnTo>
                  <a:pt x="11974" y="447"/>
                </a:lnTo>
                <a:lnTo>
                  <a:pt x="11970" y="450"/>
                </a:lnTo>
                <a:lnTo>
                  <a:pt x="11949" y="400"/>
                </a:lnTo>
                <a:lnTo>
                  <a:pt x="11926" y="353"/>
                </a:lnTo>
                <a:lnTo>
                  <a:pt x="11901" y="308"/>
                </a:lnTo>
                <a:lnTo>
                  <a:pt x="11875" y="268"/>
                </a:lnTo>
                <a:lnTo>
                  <a:pt x="11861" y="248"/>
                </a:lnTo>
                <a:lnTo>
                  <a:pt x="11848" y="228"/>
                </a:lnTo>
                <a:lnTo>
                  <a:pt x="11819" y="193"/>
                </a:lnTo>
                <a:lnTo>
                  <a:pt x="11789" y="159"/>
                </a:lnTo>
                <a:lnTo>
                  <a:pt x="11757" y="130"/>
                </a:lnTo>
                <a:lnTo>
                  <a:pt x="11726" y="103"/>
                </a:lnTo>
                <a:lnTo>
                  <a:pt x="11692" y="79"/>
                </a:lnTo>
                <a:lnTo>
                  <a:pt x="11658" y="59"/>
                </a:lnTo>
                <a:lnTo>
                  <a:pt x="11623" y="43"/>
                </a:lnTo>
                <a:lnTo>
                  <a:pt x="11586" y="29"/>
                </a:lnTo>
                <a:lnTo>
                  <a:pt x="11550" y="20"/>
                </a:lnTo>
                <a:lnTo>
                  <a:pt x="11513" y="14"/>
                </a:lnTo>
                <a:lnTo>
                  <a:pt x="11475" y="13"/>
                </a:lnTo>
                <a:lnTo>
                  <a:pt x="11438" y="15"/>
                </a:lnTo>
                <a:lnTo>
                  <a:pt x="11400" y="20"/>
                </a:lnTo>
                <a:lnTo>
                  <a:pt x="11364" y="30"/>
                </a:lnTo>
                <a:lnTo>
                  <a:pt x="11328" y="43"/>
                </a:lnTo>
                <a:lnTo>
                  <a:pt x="11292" y="59"/>
                </a:lnTo>
                <a:lnTo>
                  <a:pt x="11259" y="79"/>
                </a:lnTo>
                <a:lnTo>
                  <a:pt x="11225" y="103"/>
                </a:lnTo>
                <a:lnTo>
                  <a:pt x="11193" y="130"/>
                </a:lnTo>
                <a:lnTo>
                  <a:pt x="11161" y="160"/>
                </a:lnTo>
                <a:lnTo>
                  <a:pt x="11132" y="193"/>
                </a:lnTo>
                <a:lnTo>
                  <a:pt x="11104" y="229"/>
                </a:lnTo>
                <a:lnTo>
                  <a:pt x="11077" y="268"/>
                </a:lnTo>
                <a:lnTo>
                  <a:pt x="11064" y="287"/>
                </a:lnTo>
                <a:lnTo>
                  <a:pt x="11051" y="308"/>
                </a:lnTo>
                <a:lnTo>
                  <a:pt x="11028" y="353"/>
                </a:lnTo>
                <a:lnTo>
                  <a:pt x="11017" y="376"/>
                </a:lnTo>
                <a:lnTo>
                  <a:pt x="11007" y="400"/>
                </a:lnTo>
                <a:lnTo>
                  <a:pt x="10987" y="449"/>
                </a:lnTo>
                <a:lnTo>
                  <a:pt x="10979" y="45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20"/>
          <p:cNvSpPr txBox="1">
            <a:spLocks noGrp="1"/>
          </p:cNvSpPr>
          <p:nvPr>
            <p:ph type="dt" idx="10"/>
          </p:nvPr>
        </p:nvSpPr>
        <p:spPr>
          <a:xfrm>
            <a:off x="838200" y="659744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56E7F7-32E7-4268-93C7-823AB64D7C9C}" type="datetime1">
              <a:rPr lang="fi-FI" smtClean="0"/>
              <a:t>22.6.2022</a:t>
            </a:fld>
            <a:endParaRPr/>
          </a:p>
        </p:txBody>
      </p:sp>
      <p:sp>
        <p:nvSpPr>
          <p:cNvPr id="159" name="Google Shape;159;p20"/>
          <p:cNvSpPr txBox="1">
            <a:spLocks noGrp="1"/>
          </p:cNvSpPr>
          <p:nvPr>
            <p:ph type="ftr" idx="11"/>
          </p:nvPr>
        </p:nvSpPr>
        <p:spPr>
          <a:xfrm>
            <a:off x="2495499" y="659744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160" name="Google Shape;160;p20"/>
          <p:cNvSpPr txBox="1">
            <a:spLocks noGrp="1"/>
          </p:cNvSpPr>
          <p:nvPr>
            <p:ph type="sldNum" idx="12"/>
          </p:nvPr>
        </p:nvSpPr>
        <p:spPr>
          <a:xfrm>
            <a:off x="485671" y="659736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latin typeface="Arial"/>
                <a:ea typeface="Arial"/>
                <a:cs typeface="Arial"/>
                <a:sym typeface="Arial"/>
              </a:defRPr>
            </a:lvl1pPr>
            <a:lvl2pPr marL="0" lvl="1" indent="0" algn="l">
              <a:spcBef>
                <a:spcPts val="0"/>
              </a:spcBef>
              <a:buNone/>
              <a:defRPr sz="800" b="1" cap="none">
                <a:latin typeface="Arial"/>
                <a:ea typeface="Arial"/>
                <a:cs typeface="Arial"/>
                <a:sym typeface="Arial"/>
              </a:defRPr>
            </a:lvl2pPr>
            <a:lvl3pPr marL="0" lvl="2" indent="0" algn="l">
              <a:spcBef>
                <a:spcPts val="0"/>
              </a:spcBef>
              <a:buNone/>
              <a:defRPr sz="800" b="1" cap="none">
                <a:latin typeface="Arial"/>
                <a:ea typeface="Arial"/>
                <a:cs typeface="Arial"/>
                <a:sym typeface="Arial"/>
              </a:defRPr>
            </a:lvl3pPr>
            <a:lvl4pPr marL="0" lvl="3" indent="0" algn="l">
              <a:spcBef>
                <a:spcPts val="0"/>
              </a:spcBef>
              <a:buNone/>
              <a:defRPr sz="800" b="1" cap="none">
                <a:latin typeface="Arial"/>
                <a:ea typeface="Arial"/>
                <a:cs typeface="Arial"/>
                <a:sym typeface="Arial"/>
              </a:defRPr>
            </a:lvl4pPr>
            <a:lvl5pPr marL="0" lvl="4" indent="0" algn="l">
              <a:spcBef>
                <a:spcPts val="0"/>
              </a:spcBef>
              <a:buNone/>
              <a:defRPr sz="800" b="1" cap="none">
                <a:latin typeface="Arial"/>
                <a:ea typeface="Arial"/>
                <a:cs typeface="Arial"/>
                <a:sym typeface="Arial"/>
              </a:defRPr>
            </a:lvl5pPr>
            <a:lvl6pPr marL="0" lvl="5" indent="0" algn="l">
              <a:spcBef>
                <a:spcPts val="0"/>
              </a:spcBef>
              <a:buNone/>
              <a:defRPr sz="800" b="1" cap="none">
                <a:latin typeface="Arial"/>
                <a:ea typeface="Arial"/>
                <a:cs typeface="Arial"/>
                <a:sym typeface="Arial"/>
              </a:defRPr>
            </a:lvl6pPr>
            <a:lvl7pPr marL="0" lvl="6" indent="0" algn="l">
              <a:spcBef>
                <a:spcPts val="0"/>
              </a:spcBef>
              <a:buNone/>
              <a:defRPr sz="800" b="1" cap="none">
                <a:latin typeface="Arial"/>
                <a:ea typeface="Arial"/>
                <a:cs typeface="Arial"/>
                <a:sym typeface="Arial"/>
              </a:defRPr>
            </a:lvl7pPr>
            <a:lvl8pPr marL="0" lvl="7" indent="0" algn="l">
              <a:spcBef>
                <a:spcPts val="0"/>
              </a:spcBef>
              <a:buNone/>
              <a:defRPr sz="800" b="1" cap="none">
                <a:latin typeface="Arial"/>
                <a:ea typeface="Arial"/>
                <a:cs typeface="Arial"/>
                <a:sym typeface="Arial"/>
              </a:defRPr>
            </a:lvl8pPr>
            <a:lvl9pPr marL="0" lvl="8" indent="0" algn="l">
              <a:spcBef>
                <a:spcPts val="0"/>
              </a:spcBef>
              <a:buNone/>
              <a:defRPr sz="800" b="1" cap="none">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Finland Blue">
  <p:cSld name="Title Slide Finland Blue">
    <p:bg>
      <p:bgPr>
        <a:solidFill>
          <a:schemeClr val="accent3"/>
        </a:solidFill>
        <a:effectLst/>
      </p:bgPr>
    </p:bg>
    <p:spTree>
      <p:nvGrpSpPr>
        <p:cNvPr id="1" name="Shape 26"/>
        <p:cNvGrpSpPr/>
        <p:nvPr/>
      </p:nvGrpSpPr>
      <p:grpSpPr>
        <a:xfrm>
          <a:off x="0" y="0"/>
          <a:ext cx="0" cy="0"/>
          <a:chOff x="0" y="0"/>
          <a:chExt cx="0" cy="0"/>
        </a:xfrm>
      </p:grpSpPr>
      <p:sp>
        <p:nvSpPr>
          <p:cNvPr id="27" name="Google Shape;27;p3"/>
          <p:cNvSpPr txBox="1">
            <a:spLocks noGrp="1"/>
          </p:cNvSpPr>
          <p:nvPr>
            <p:ph type="ctrTitle"/>
          </p:nvPr>
        </p:nvSpPr>
        <p:spPr>
          <a:xfrm>
            <a:off x="479424" y="2205038"/>
            <a:ext cx="9216975" cy="439231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10000"/>
              <a:buFont typeface="Georgia"/>
              <a:buNone/>
              <a:defRPr sz="10000" b="0"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11193202" y="487124"/>
            <a:ext cx="519373"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29" name="Google Shape;29;p3"/>
          <p:cNvSpPr txBox="1">
            <a:spLocks noGrp="1"/>
          </p:cNvSpPr>
          <p:nvPr>
            <p:ph type="body" idx="2"/>
          </p:nvPr>
        </p:nvSpPr>
        <p:spPr>
          <a:xfrm>
            <a:off x="10342008" y="667144"/>
            <a:ext cx="1370567"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30" name="Google Shape;30;p3"/>
          <p:cNvSpPr txBox="1">
            <a:spLocks noGrp="1"/>
          </p:cNvSpPr>
          <p:nvPr>
            <p:ph type="body" idx="3"/>
          </p:nvPr>
        </p:nvSpPr>
        <p:spPr>
          <a:xfrm>
            <a:off x="10971988" y="836712"/>
            <a:ext cx="740587" cy="134016"/>
          </a:xfrm>
          <a:prstGeom prst="rect">
            <a:avLst/>
          </a:prstGeom>
          <a:noFill/>
          <a:ln>
            <a:noFill/>
          </a:ln>
        </p:spPr>
        <p:txBody>
          <a:bodyPr spcFirstLastPara="1" wrap="square" lIns="0" tIns="10800" rIns="0" bIns="0" anchor="t"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31" name="Google Shape;31;p3"/>
          <p:cNvSpPr/>
          <p:nvPr/>
        </p:nvSpPr>
        <p:spPr>
          <a:xfrm>
            <a:off x="10054983" y="4725144"/>
            <a:ext cx="1657592" cy="1656000"/>
          </a:xfrm>
          <a:custGeom>
            <a:avLst/>
            <a:gdLst/>
            <a:ahLst/>
            <a:cxnLst/>
            <a:rect l="l" t="t" r="r" b="b"/>
            <a:pathLst>
              <a:path w="1041" h="1040" extrusionOk="0">
                <a:moveTo>
                  <a:pt x="646" y="455"/>
                </a:moveTo>
                <a:lnTo>
                  <a:pt x="640" y="455"/>
                </a:lnTo>
                <a:lnTo>
                  <a:pt x="634" y="454"/>
                </a:lnTo>
                <a:lnTo>
                  <a:pt x="628" y="452"/>
                </a:lnTo>
                <a:lnTo>
                  <a:pt x="622" y="450"/>
                </a:lnTo>
                <a:lnTo>
                  <a:pt x="617" y="447"/>
                </a:lnTo>
                <a:lnTo>
                  <a:pt x="611" y="444"/>
                </a:lnTo>
                <a:lnTo>
                  <a:pt x="607" y="441"/>
                </a:lnTo>
                <a:lnTo>
                  <a:pt x="602" y="437"/>
                </a:lnTo>
                <a:lnTo>
                  <a:pt x="598" y="432"/>
                </a:lnTo>
                <a:lnTo>
                  <a:pt x="595" y="427"/>
                </a:lnTo>
                <a:lnTo>
                  <a:pt x="592" y="422"/>
                </a:lnTo>
                <a:lnTo>
                  <a:pt x="589" y="417"/>
                </a:lnTo>
                <a:lnTo>
                  <a:pt x="587" y="411"/>
                </a:lnTo>
                <a:lnTo>
                  <a:pt x="585" y="405"/>
                </a:lnTo>
                <a:lnTo>
                  <a:pt x="584" y="399"/>
                </a:lnTo>
                <a:lnTo>
                  <a:pt x="584" y="392"/>
                </a:lnTo>
                <a:lnTo>
                  <a:pt x="584" y="386"/>
                </a:lnTo>
                <a:lnTo>
                  <a:pt x="585" y="380"/>
                </a:lnTo>
                <a:lnTo>
                  <a:pt x="587" y="374"/>
                </a:lnTo>
                <a:lnTo>
                  <a:pt x="589" y="368"/>
                </a:lnTo>
                <a:lnTo>
                  <a:pt x="592" y="363"/>
                </a:lnTo>
                <a:lnTo>
                  <a:pt x="595" y="358"/>
                </a:lnTo>
                <a:lnTo>
                  <a:pt x="598" y="353"/>
                </a:lnTo>
                <a:lnTo>
                  <a:pt x="602" y="348"/>
                </a:lnTo>
                <a:lnTo>
                  <a:pt x="607" y="344"/>
                </a:lnTo>
                <a:lnTo>
                  <a:pt x="611" y="341"/>
                </a:lnTo>
                <a:lnTo>
                  <a:pt x="617" y="338"/>
                </a:lnTo>
                <a:lnTo>
                  <a:pt x="622" y="335"/>
                </a:lnTo>
                <a:lnTo>
                  <a:pt x="628" y="333"/>
                </a:lnTo>
                <a:lnTo>
                  <a:pt x="634" y="331"/>
                </a:lnTo>
                <a:lnTo>
                  <a:pt x="640" y="330"/>
                </a:lnTo>
                <a:lnTo>
                  <a:pt x="646" y="330"/>
                </a:lnTo>
                <a:lnTo>
                  <a:pt x="653" y="330"/>
                </a:lnTo>
                <a:lnTo>
                  <a:pt x="659" y="331"/>
                </a:lnTo>
                <a:lnTo>
                  <a:pt x="665" y="333"/>
                </a:lnTo>
                <a:lnTo>
                  <a:pt x="671" y="335"/>
                </a:lnTo>
                <a:lnTo>
                  <a:pt x="676" y="338"/>
                </a:lnTo>
                <a:lnTo>
                  <a:pt x="681" y="341"/>
                </a:lnTo>
                <a:lnTo>
                  <a:pt x="686" y="344"/>
                </a:lnTo>
                <a:lnTo>
                  <a:pt x="690" y="348"/>
                </a:lnTo>
                <a:lnTo>
                  <a:pt x="695" y="353"/>
                </a:lnTo>
                <a:lnTo>
                  <a:pt x="698" y="358"/>
                </a:lnTo>
                <a:lnTo>
                  <a:pt x="701" y="363"/>
                </a:lnTo>
                <a:lnTo>
                  <a:pt x="704" y="368"/>
                </a:lnTo>
                <a:lnTo>
                  <a:pt x="706" y="374"/>
                </a:lnTo>
                <a:lnTo>
                  <a:pt x="707" y="380"/>
                </a:lnTo>
                <a:lnTo>
                  <a:pt x="708" y="386"/>
                </a:lnTo>
                <a:lnTo>
                  <a:pt x="709" y="392"/>
                </a:lnTo>
                <a:lnTo>
                  <a:pt x="708" y="399"/>
                </a:lnTo>
                <a:lnTo>
                  <a:pt x="707" y="405"/>
                </a:lnTo>
                <a:lnTo>
                  <a:pt x="706" y="411"/>
                </a:lnTo>
                <a:lnTo>
                  <a:pt x="704" y="417"/>
                </a:lnTo>
                <a:lnTo>
                  <a:pt x="701" y="422"/>
                </a:lnTo>
                <a:lnTo>
                  <a:pt x="698" y="427"/>
                </a:lnTo>
                <a:lnTo>
                  <a:pt x="695" y="432"/>
                </a:lnTo>
                <a:lnTo>
                  <a:pt x="690" y="437"/>
                </a:lnTo>
                <a:lnTo>
                  <a:pt x="686" y="441"/>
                </a:lnTo>
                <a:lnTo>
                  <a:pt x="681" y="444"/>
                </a:lnTo>
                <a:lnTo>
                  <a:pt x="676" y="447"/>
                </a:lnTo>
                <a:lnTo>
                  <a:pt x="671" y="450"/>
                </a:lnTo>
                <a:lnTo>
                  <a:pt x="665" y="452"/>
                </a:lnTo>
                <a:lnTo>
                  <a:pt x="659" y="454"/>
                </a:lnTo>
                <a:lnTo>
                  <a:pt x="653" y="455"/>
                </a:lnTo>
                <a:lnTo>
                  <a:pt x="646" y="455"/>
                </a:lnTo>
                <a:close/>
                <a:moveTo>
                  <a:pt x="646" y="706"/>
                </a:moveTo>
                <a:lnTo>
                  <a:pt x="640" y="706"/>
                </a:lnTo>
                <a:lnTo>
                  <a:pt x="634" y="705"/>
                </a:lnTo>
                <a:lnTo>
                  <a:pt x="628" y="704"/>
                </a:lnTo>
                <a:lnTo>
                  <a:pt x="622" y="701"/>
                </a:lnTo>
                <a:lnTo>
                  <a:pt x="617" y="699"/>
                </a:lnTo>
                <a:lnTo>
                  <a:pt x="611" y="696"/>
                </a:lnTo>
                <a:lnTo>
                  <a:pt x="607" y="692"/>
                </a:lnTo>
                <a:lnTo>
                  <a:pt x="602" y="688"/>
                </a:lnTo>
                <a:lnTo>
                  <a:pt x="598" y="684"/>
                </a:lnTo>
                <a:lnTo>
                  <a:pt x="595" y="679"/>
                </a:lnTo>
                <a:lnTo>
                  <a:pt x="592" y="674"/>
                </a:lnTo>
                <a:lnTo>
                  <a:pt x="589" y="668"/>
                </a:lnTo>
                <a:lnTo>
                  <a:pt x="587" y="662"/>
                </a:lnTo>
                <a:lnTo>
                  <a:pt x="585" y="656"/>
                </a:lnTo>
                <a:lnTo>
                  <a:pt x="584" y="650"/>
                </a:lnTo>
                <a:lnTo>
                  <a:pt x="584" y="644"/>
                </a:lnTo>
                <a:lnTo>
                  <a:pt x="584" y="638"/>
                </a:lnTo>
                <a:lnTo>
                  <a:pt x="585" y="631"/>
                </a:lnTo>
                <a:lnTo>
                  <a:pt x="587" y="625"/>
                </a:lnTo>
                <a:lnTo>
                  <a:pt x="589" y="620"/>
                </a:lnTo>
                <a:lnTo>
                  <a:pt x="592" y="614"/>
                </a:lnTo>
                <a:lnTo>
                  <a:pt x="595" y="609"/>
                </a:lnTo>
                <a:lnTo>
                  <a:pt x="598" y="604"/>
                </a:lnTo>
                <a:lnTo>
                  <a:pt x="602" y="600"/>
                </a:lnTo>
                <a:lnTo>
                  <a:pt x="607" y="596"/>
                </a:lnTo>
                <a:lnTo>
                  <a:pt x="611" y="592"/>
                </a:lnTo>
                <a:lnTo>
                  <a:pt x="617" y="589"/>
                </a:lnTo>
                <a:lnTo>
                  <a:pt x="622" y="586"/>
                </a:lnTo>
                <a:lnTo>
                  <a:pt x="628" y="584"/>
                </a:lnTo>
                <a:lnTo>
                  <a:pt x="634" y="583"/>
                </a:lnTo>
                <a:lnTo>
                  <a:pt x="640" y="582"/>
                </a:lnTo>
                <a:lnTo>
                  <a:pt x="646" y="582"/>
                </a:lnTo>
                <a:lnTo>
                  <a:pt x="653" y="582"/>
                </a:lnTo>
                <a:lnTo>
                  <a:pt x="659" y="583"/>
                </a:lnTo>
                <a:lnTo>
                  <a:pt x="665" y="584"/>
                </a:lnTo>
                <a:lnTo>
                  <a:pt x="671" y="586"/>
                </a:lnTo>
                <a:lnTo>
                  <a:pt x="676" y="589"/>
                </a:lnTo>
                <a:lnTo>
                  <a:pt x="681" y="592"/>
                </a:lnTo>
                <a:lnTo>
                  <a:pt x="686" y="596"/>
                </a:lnTo>
                <a:lnTo>
                  <a:pt x="690" y="600"/>
                </a:lnTo>
                <a:lnTo>
                  <a:pt x="695" y="604"/>
                </a:lnTo>
                <a:lnTo>
                  <a:pt x="698" y="609"/>
                </a:lnTo>
                <a:lnTo>
                  <a:pt x="701" y="614"/>
                </a:lnTo>
                <a:lnTo>
                  <a:pt x="704" y="620"/>
                </a:lnTo>
                <a:lnTo>
                  <a:pt x="706" y="625"/>
                </a:lnTo>
                <a:lnTo>
                  <a:pt x="707" y="631"/>
                </a:lnTo>
                <a:lnTo>
                  <a:pt x="708" y="638"/>
                </a:lnTo>
                <a:lnTo>
                  <a:pt x="709" y="644"/>
                </a:lnTo>
                <a:lnTo>
                  <a:pt x="708" y="650"/>
                </a:lnTo>
                <a:lnTo>
                  <a:pt x="707" y="656"/>
                </a:lnTo>
                <a:lnTo>
                  <a:pt x="706" y="662"/>
                </a:lnTo>
                <a:lnTo>
                  <a:pt x="704" y="668"/>
                </a:lnTo>
                <a:lnTo>
                  <a:pt x="701" y="674"/>
                </a:lnTo>
                <a:lnTo>
                  <a:pt x="698" y="679"/>
                </a:lnTo>
                <a:lnTo>
                  <a:pt x="695" y="684"/>
                </a:lnTo>
                <a:lnTo>
                  <a:pt x="690" y="688"/>
                </a:lnTo>
                <a:lnTo>
                  <a:pt x="686" y="692"/>
                </a:lnTo>
                <a:lnTo>
                  <a:pt x="681" y="696"/>
                </a:lnTo>
                <a:lnTo>
                  <a:pt x="676" y="699"/>
                </a:lnTo>
                <a:lnTo>
                  <a:pt x="671" y="701"/>
                </a:lnTo>
                <a:lnTo>
                  <a:pt x="665" y="704"/>
                </a:lnTo>
                <a:lnTo>
                  <a:pt x="659" y="705"/>
                </a:lnTo>
                <a:lnTo>
                  <a:pt x="653" y="706"/>
                </a:lnTo>
                <a:lnTo>
                  <a:pt x="646" y="706"/>
                </a:lnTo>
                <a:close/>
                <a:moveTo>
                  <a:pt x="394" y="455"/>
                </a:moveTo>
                <a:lnTo>
                  <a:pt x="388" y="455"/>
                </a:lnTo>
                <a:lnTo>
                  <a:pt x="382" y="454"/>
                </a:lnTo>
                <a:lnTo>
                  <a:pt x="376" y="452"/>
                </a:lnTo>
                <a:lnTo>
                  <a:pt x="370" y="450"/>
                </a:lnTo>
                <a:lnTo>
                  <a:pt x="365" y="447"/>
                </a:lnTo>
                <a:lnTo>
                  <a:pt x="359" y="444"/>
                </a:lnTo>
                <a:lnTo>
                  <a:pt x="355" y="441"/>
                </a:lnTo>
                <a:lnTo>
                  <a:pt x="350" y="437"/>
                </a:lnTo>
                <a:lnTo>
                  <a:pt x="346" y="432"/>
                </a:lnTo>
                <a:lnTo>
                  <a:pt x="343" y="427"/>
                </a:lnTo>
                <a:lnTo>
                  <a:pt x="339" y="422"/>
                </a:lnTo>
                <a:lnTo>
                  <a:pt x="337" y="417"/>
                </a:lnTo>
                <a:lnTo>
                  <a:pt x="335" y="411"/>
                </a:lnTo>
                <a:lnTo>
                  <a:pt x="333" y="405"/>
                </a:lnTo>
                <a:lnTo>
                  <a:pt x="332" y="399"/>
                </a:lnTo>
                <a:lnTo>
                  <a:pt x="332" y="392"/>
                </a:lnTo>
                <a:lnTo>
                  <a:pt x="332" y="386"/>
                </a:lnTo>
                <a:lnTo>
                  <a:pt x="333" y="380"/>
                </a:lnTo>
                <a:lnTo>
                  <a:pt x="335" y="374"/>
                </a:lnTo>
                <a:lnTo>
                  <a:pt x="337" y="368"/>
                </a:lnTo>
                <a:lnTo>
                  <a:pt x="339" y="363"/>
                </a:lnTo>
                <a:lnTo>
                  <a:pt x="343" y="358"/>
                </a:lnTo>
                <a:lnTo>
                  <a:pt x="346" y="353"/>
                </a:lnTo>
                <a:lnTo>
                  <a:pt x="350" y="348"/>
                </a:lnTo>
                <a:lnTo>
                  <a:pt x="355" y="344"/>
                </a:lnTo>
                <a:lnTo>
                  <a:pt x="359" y="341"/>
                </a:lnTo>
                <a:lnTo>
                  <a:pt x="365" y="338"/>
                </a:lnTo>
                <a:lnTo>
                  <a:pt x="370" y="335"/>
                </a:lnTo>
                <a:lnTo>
                  <a:pt x="376" y="333"/>
                </a:lnTo>
                <a:lnTo>
                  <a:pt x="382" y="331"/>
                </a:lnTo>
                <a:lnTo>
                  <a:pt x="388" y="330"/>
                </a:lnTo>
                <a:lnTo>
                  <a:pt x="394" y="330"/>
                </a:lnTo>
                <a:lnTo>
                  <a:pt x="401" y="330"/>
                </a:lnTo>
                <a:lnTo>
                  <a:pt x="407" y="331"/>
                </a:lnTo>
                <a:lnTo>
                  <a:pt x="413" y="333"/>
                </a:lnTo>
                <a:lnTo>
                  <a:pt x="419" y="335"/>
                </a:lnTo>
                <a:lnTo>
                  <a:pt x="424" y="338"/>
                </a:lnTo>
                <a:lnTo>
                  <a:pt x="429" y="341"/>
                </a:lnTo>
                <a:lnTo>
                  <a:pt x="434" y="344"/>
                </a:lnTo>
                <a:lnTo>
                  <a:pt x="438" y="348"/>
                </a:lnTo>
                <a:lnTo>
                  <a:pt x="442" y="353"/>
                </a:lnTo>
                <a:lnTo>
                  <a:pt x="446" y="358"/>
                </a:lnTo>
                <a:lnTo>
                  <a:pt x="449" y="363"/>
                </a:lnTo>
                <a:lnTo>
                  <a:pt x="452" y="368"/>
                </a:lnTo>
                <a:lnTo>
                  <a:pt x="454" y="374"/>
                </a:lnTo>
                <a:lnTo>
                  <a:pt x="455" y="380"/>
                </a:lnTo>
                <a:lnTo>
                  <a:pt x="456" y="386"/>
                </a:lnTo>
                <a:lnTo>
                  <a:pt x="457" y="392"/>
                </a:lnTo>
                <a:lnTo>
                  <a:pt x="456" y="399"/>
                </a:lnTo>
                <a:lnTo>
                  <a:pt x="455" y="405"/>
                </a:lnTo>
                <a:lnTo>
                  <a:pt x="454" y="411"/>
                </a:lnTo>
                <a:lnTo>
                  <a:pt x="452" y="417"/>
                </a:lnTo>
                <a:lnTo>
                  <a:pt x="449" y="422"/>
                </a:lnTo>
                <a:lnTo>
                  <a:pt x="446" y="427"/>
                </a:lnTo>
                <a:lnTo>
                  <a:pt x="442" y="432"/>
                </a:lnTo>
                <a:lnTo>
                  <a:pt x="438" y="437"/>
                </a:lnTo>
                <a:lnTo>
                  <a:pt x="434" y="441"/>
                </a:lnTo>
                <a:lnTo>
                  <a:pt x="429" y="444"/>
                </a:lnTo>
                <a:lnTo>
                  <a:pt x="424" y="447"/>
                </a:lnTo>
                <a:lnTo>
                  <a:pt x="419" y="450"/>
                </a:lnTo>
                <a:lnTo>
                  <a:pt x="413" y="452"/>
                </a:lnTo>
                <a:lnTo>
                  <a:pt x="407" y="454"/>
                </a:lnTo>
                <a:lnTo>
                  <a:pt x="401" y="455"/>
                </a:lnTo>
                <a:lnTo>
                  <a:pt x="394" y="455"/>
                </a:lnTo>
                <a:close/>
                <a:moveTo>
                  <a:pt x="394" y="706"/>
                </a:moveTo>
                <a:lnTo>
                  <a:pt x="388" y="706"/>
                </a:lnTo>
                <a:lnTo>
                  <a:pt x="382" y="705"/>
                </a:lnTo>
                <a:lnTo>
                  <a:pt x="376" y="704"/>
                </a:lnTo>
                <a:lnTo>
                  <a:pt x="370" y="701"/>
                </a:lnTo>
                <a:lnTo>
                  <a:pt x="365" y="699"/>
                </a:lnTo>
                <a:lnTo>
                  <a:pt x="359" y="696"/>
                </a:lnTo>
                <a:lnTo>
                  <a:pt x="355" y="692"/>
                </a:lnTo>
                <a:lnTo>
                  <a:pt x="350" y="688"/>
                </a:lnTo>
                <a:lnTo>
                  <a:pt x="346" y="684"/>
                </a:lnTo>
                <a:lnTo>
                  <a:pt x="343" y="679"/>
                </a:lnTo>
                <a:lnTo>
                  <a:pt x="339" y="674"/>
                </a:lnTo>
                <a:lnTo>
                  <a:pt x="337" y="668"/>
                </a:lnTo>
                <a:lnTo>
                  <a:pt x="335" y="662"/>
                </a:lnTo>
                <a:lnTo>
                  <a:pt x="333" y="656"/>
                </a:lnTo>
                <a:lnTo>
                  <a:pt x="332" y="650"/>
                </a:lnTo>
                <a:lnTo>
                  <a:pt x="332" y="644"/>
                </a:lnTo>
                <a:lnTo>
                  <a:pt x="332" y="638"/>
                </a:lnTo>
                <a:lnTo>
                  <a:pt x="333" y="631"/>
                </a:lnTo>
                <a:lnTo>
                  <a:pt x="335" y="625"/>
                </a:lnTo>
                <a:lnTo>
                  <a:pt x="337" y="620"/>
                </a:lnTo>
                <a:lnTo>
                  <a:pt x="339" y="614"/>
                </a:lnTo>
                <a:lnTo>
                  <a:pt x="343" y="609"/>
                </a:lnTo>
                <a:lnTo>
                  <a:pt x="346" y="604"/>
                </a:lnTo>
                <a:lnTo>
                  <a:pt x="350" y="600"/>
                </a:lnTo>
                <a:lnTo>
                  <a:pt x="355" y="596"/>
                </a:lnTo>
                <a:lnTo>
                  <a:pt x="359" y="592"/>
                </a:lnTo>
                <a:lnTo>
                  <a:pt x="365" y="589"/>
                </a:lnTo>
                <a:lnTo>
                  <a:pt x="370" y="586"/>
                </a:lnTo>
                <a:lnTo>
                  <a:pt x="376" y="584"/>
                </a:lnTo>
                <a:lnTo>
                  <a:pt x="382" y="583"/>
                </a:lnTo>
                <a:lnTo>
                  <a:pt x="388" y="582"/>
                </a:lnTo>
                <a:lnTo>
                  <a:pt x="394" y="582"/>
                </a:lnTo>
                <a:lnTo>
                  <a:pt x="401" y="582"/>
                </a:lnTo>
                <a:lnTo>
                  <a:pt x="407" y="583"/>
                </a:lnTo>
                <a:lnTo>
                  <a:pt x="413" y="584"/>
                </a:lnTo>
                <a:lnTo>
                  <a:pt x="419" y="586"/>
                </a:lnTo>
                <a:lnTo>
                  <a:pt x="424" y="589"/>
                </a:lnTo>
                <a:lnTo>
                  <a:pt x="429" y="592"/>
                </a:lnTo>
                <a:lnTo>
                  <a:pt x="434" y="596"/>
                </a:lnTo>
                <a:lnTo>
                  <a:pt x="438" y="600"/>
                </a:lnTo>
                <a:lnTo>
                  <a:pt x="442" y="604"/>
                </a:lnTo>
                <a:lnTo>
                  <a:pt x="446" y="609"/>
                </a:lnTo>
                <a:lnTo>
                  <a:pt x="449" y="614"/>
                </a:lnTo>
                <a:lnTo>
                  <a:pt x="452" y="620"/>
                </a:lnTo>
                <a:lnTo>
                  <a:pt x="454" y="625"/>
                </a:lnTo>
                <a:lnTo>
                  <a:pt x="455" y="631"/>
                </a:lnTo>
                <a:lnTo>
                  <a:pt x="456" y="638"/>
                </a:lnTo>
                <a:lnTo>
                  <a:pt x="457" y="644"/>
                </a:lnTo>
                <a:lnTo>
                  <a:pt x="456" y="650"/>
                </a:lnTo>
                <a:lnTo>
                  <a:pt x="455" y="656"/>
                </a:lnTo>
                <a:lnTo>
                  <a:pt x="454" y="662"/>
                </a:lnTo>
                <a:lnTo>
                  <a:pt x="452" y="668"/>
                </a:lnTo>
                <a:lnTo>
                  <a:pt x="449" y="674"/>
                </a:lnTo>
                <a:lnTo>
                  <a:pt x="446" y="679"/>
                </a:lnTo>
                <a:lnTo>
                  <a:pt x="442" y="684"/>
                </a:lnTo>
                <a:lnTo>
                  <a:pt x="438" y="688"/>
                </a:lnTo>
                <a:lnTo>
                  <a:pt x="434" y="692"/>
                </a:lnTo>
                <a:lnTo>
                  <a:pt x="429" y="696"/>
                </a:lnTo>
                <a:lnTo>
                  <a:pt x="424" y="699"/>
                </a:lnTo>
                <a:lnTo>
                  <a:pt x="419" y="701"/>
                </a:lnTo>
                <a:lnTo>
                  <a:pt x="413" y="704"/>
                </a:lnTo>
                <a:lnTo>
                  <a:pt x="407" y="705"/>
                </a:lnTo>
                <a:lnTo>
                  <a:pt x="401" y="706"/>
                </a:lnTo>
                <a:lnTo>
                  <a:pt x="394" y="706"/>
                </a:lnTo>
                <a:close/>
                <a:moveTo>
                  <a:pt x="521" y="0"/>
                </a:moveTo>
                <a:lnTo>
                  <a:pt x="493" y="0"/>
                </a:lnTo>
                <a:lnTo>
                  <a:pt x="480" y="1"/>
                </a:lnTo>
                <a:lnTo>
                  <a:pt x="467" y="2"/>
                </a:lnTo>
                <a:lnTo>
                  <a:pt x="441" y="6"/>
                </a:lnTo>
                <a:lnTo>
                  <a:pt x="428" y="8"/>
                </a:lnTo>
                <a:lnTo>
                  <a:pt x="415" y="10"/>
                </a:lnTo>
                <a:lnTo>
                  <a:pt x="390" y="16"/>
                </a:lnTo>
                <a:lnTo>
                  <a:pt x="365" y="23"/>
                </a:lnTo>
                <a:lnTo>
                  <a:pt x="353" y="27"/>
                </a:lnTo>
                <a:lnTo>
                  <a:pt x="341" y="31"/>
                </a:lnTo>
                <a:lnTo>
                  <a:pt x="318" y="41"/>
                </a:lnTo>
                <a:lnTo>
                  <a:pt x="306" y="46"/>
                </a:lnTo>
                <a:lnTo>
                  <a:pt x="295" y="51"/>
                </a:lnTo>
                <a:lnTo>
                  <a:pt x="272" y="62"/>
                </a:lnTo>
                <a:lnTo>
                  <a:pt x="250" y="75"/>
                </a:lnTo>
                <a:lnTo>
                  <a:pt x="240" y="82"/>
                </a:lnTo>
                <a:lnTo>
                  <a:pt x="229" y="88"/>
                </a:lnTo>
                <a:lnTo>
                  <a:pt x="209" y="103"/>
                </a:lnTo>
                <a:lnTo>
                  <a:pt x="189" y="118"/>
                </a:lnTo>
                <a:lnTo>
                  <a:pt x="180" y="126"/>
                </a:lnTo>
                <a:lnTo>
                  <a:pt x="170" y="135"/>
                </a:lnTo>
                <a:lnTo>
                  <a:pt x="161" y="143"/>
                </a:lnTo>
                <a:lnTo>
                  <a:pt x="152" y="152"/>
                </a:lnTo>
                <a:lnTo>
                  <a:pt x="135" y="170"/>
                </a:lnTo>
                <a:lnTo>
                  <a:pt x="119" y="189"/>
                </a:lnTo>
                <a:lnTo>
                  <a:pt x="103" y="208"/>
                </a:lnTo>
                <a:lnTo>
                  <a:pt x="89" y="229"/>
                </a:lnTo>
                <a:lnTo>
                  <a:pt x="75" y="250"/>
                </a:lnTo>
                <a:lnTo>
                  <a:pt x="63" y="272"/>
                </a:lnTo>
                <a:lnTo>
                  <a:pt x="51" y="294"/>
                </a:lnTo>
                <a:lnTo>
                  <a:pt x="46" y="306"/>
                </a:lnTo>
                <a:lnTo>
                  <a:pt x="41" y="317"/>
                </a:lnTo>
                <a:lnTo>
                  <a:pt x="36" y="329"/>
                </a:lnTo>
                <a:lnTo>
                  <a:pt x="32" y="341"/>
                </a:lnTo>
                <a:lnTo>
                  <a:pt x="27" y="353"/>
                </a:lnTo>
                <a:lnTo>
                  <a:pt x="23" y="365"/>
                </a:lnTo>
                <a:lnTo>
                  <a:pt x="16" y="390"/>
                </a:lnTo>
                <a:lnTo>
                  <a:pt x="13" y="402"/>
                </a:lnTo>
                <a:lnTo>
                  <a:pt x="11" y="415"/>
                </a:lnTo>
                <a:lnTo>
                  <a:pt x="6" y="440"/>
                </a:lnTo>
                <a:lnTo>
                  <a:pt x="4" y="453"/>
                </a:lnTo>
                <a:lnTo>
                  <a:pt x="3" y="466"/>
                </a:lnTo>
                <a:lnTo>
                  <a:pt x="2" y="479"/>
                </a:lnTo>
                <a:lnTo>
                  <a:pt x="1" y="493"/>
                </a:lnTo>
                <a:lnTo>
                  <a:pt x="0" y="506"/>
                </a:lnTo>
                <a:lnTo>
                  <a:pt x="0" y="520"/>
                </a:lnTo>
                <a:lnTo>
                  <a:pt x="0" y="534"/>
                </a:lnTo>
                <a:lnTo>
                  <a:pt x="1" y="547"/>
                </a:lnTo>
                <a:lnTo>
                  <a:pt x="2" y="560"/>
                </a:lnTo>
                <a:lnTo>
                  <a:pt x="3" y="574"/>
                </a:lnTo>
                <a:lnTo>
                  <a:pt x="6" y="600"/>
                </a:lnTo>
                <a:lnTo>
                  <a:pt x="8" y="612"/>
                </a:lnTo>
                <a:lnTo>
                  <a:pt x="11" y="625"/>
                </a:lnTo>
                <a:lnTo>
                  <a:pt x="16" y="650"/>
                </a:lnTo>
                <a:lnTo>
                  <a:pt x="23" y="675"/>
                </a:lnTo>
                <a:lnTo>
                  <a:pt x="27" y="687"/>
                </a:lnTo>
                <a:lnTo>
                  <a:pt x="32" y="699"/>
                </a:lnTo>
                <a:lnTo>
                  <a:pt x="41" y="723"/>
                </a:lnTo>
                <a:lnTo>
                  <a:pt x="46" y="734"/>
                </a:lnTo>
                <a:lnTo>
                  <a:pt x="51" y="746"/>
                </a:lnTo>
                <a:lnTo>
                  <a:pt x="63" y="768"/>
                </a:lnTo>
                <a:lnTo>
                  <a:pt x="75" y="790"/>
                </a:lnTo>
                <a:lnTo>
                  <a:pt x="82" y="801"/>
                </a:lnTo>
                <a:lnTo>
                  <a:pt x="89" y="811"/>
                </a:lnTo>
                <a:lnTo>
                  <a:pt x="103" y="831"/>
                </a:lnTo>
                <a:lnTo>
                  <a:pt x="119" y="851"/>
                </a:lnTo>
                <a:lnTo>
                  <a:pt x="127" y="861"/>
                </a:lnTo>
                <a:lnTo>
                  <a:pt x="135" y="870"/>
                </a:lnTo>
                <a:lnTo>
                  <a:pt x="144" y="879"/>
                </a:lnTo>
                <a:lnTo>
                  <a:pt x="152" y="888"/>
                </a:lnTo>
                <a:lnTo>
                  <a:pt x="170" y="905"/>
                </a:lnTo>
                <a:lnTo>
                  <a:pt x="189" y="921"/>
                </a:lnTo>
                <a:lnTo>
                  <a:pt x="209" y="937"/>
                </a:lnTo>
                <a:lnTo>
                  <a:pt x="229" y="951"/>
                </a:lnTo>
                <a:lnTo>
                  <a:pt x="250" y="965"/>
                </a:lnTo>
                <a:lnTo>
                  <a:pt x="272" y="977"/>
                </a:lnTo>
                <a:lnTo>
                  <a:pt x="295" y="989"/>
                </a:lnTo>
                <a:lnTo>
                  <a:pt x="306" y="994"/>
                </a:lnTo>
                <a:lnTo>
                  <a:pt x="318" y="999"/>
                </a:lnTo>
                <a:lnTo>
                  <a:pt x="341" y="1009"/>
                </a:lnTo>
                <a:lnTo>
                  <a:pt x="353" y="1013"/>
                </a:lnTo>
                <a:lnTo>
                  <a:pt x="365" y="1017"/>
                </a:lnTo>
                <a:lnTo>
                  <a:pt x="390" y="1024"/>
                </a:lnTo>
                <a:lnTo>
                  <a:pt x="402" y="1027"/>
                </a:lnTo>
                <a:lnTo>
                  <a:pt x="415" y="1030"/>
                </a:lnTo>
                <a:lnTo>
                  <a:pt x="441" y="1034"/>
                </a:lnTo>
                <a:lnTo>
                  <a:pt x="454" y="1036"/>
                </a:lnTo>
                <a:lnTo>
                  <a:pt x="467" y="1037"/>
                </a:lnTo>
                <a:lnTo>
                  <a:pt x="480" y="1039"/>
                </a:lnTo>
                <a:lnTo>
                  <a:pt x="493" y="1039"/>
                </a:lnTo>
                <a:lnTo>
                  <a:pt x="521" y="1040"/>
                </a:lnTo>
                <a:lnTo>
                  <a:pt x="548" y="1039"/>
                </a:lnTo>
                <a:lnTo>
                  <a:pt x="561" y="1039"/>
                </a:lnTo>
                <a:lnTo>
                  <a:pt x="574" y="1037"/>
                </a:lnTo>
                <a:lnTo>
                  <a:pt x="600" y="1034"/>
                </a:lnTo>
                <a:lnTo>
                  <a:pt x="613" y="1032"/>
                </a:lnTo>
                <a:lnTo>
                  <a:pt x="626" y="1030"/>
                </a:lnTo>
                <a:lnTo>
                  <a:pt x="651" y="1024"/>
                </a:lnTo>
                <a:lnTo>
                  <a:pt x="675" y="1017"/>
                </a:lnTo>
                <a:lnTo>
                  <a:pt x="688" y="1013"/>
                </a:lnTo>
                <a:lnTo>
                  <a:pt x="700" y="1009"/>
                </a:lnTo>
                <a:lnTo>
                  <a:pt x="723" y="999"/>
                </a:lnTo>
                <a:lnTo>
                  <a:pt x="735" y="994"/>
                </a:lnTo>
                <a:lnTo>
                  <a:pt x="746" y="989"/>
                </a:lnTo>
                <a:lnTo>
                  <a:pt x="769" y="977"/>
                </a:lnTo>
                <a:lnTo>
                  <a:pt x="790" y="965"/>
                </a:lnTo>
                <a:lnTo>
                  <a:pt x="801" y="958"/>
                </a:lnTo>
                <a:lnTo>
                  <a:pt x="811" y="951"/>
                </a:lnTo>
                <a:lnTo>
                  <a:pt x="832" y="937"/>
                </a:lnTo>
                <a:lnTo>
                  <a:pt x="851" y="921"/>
                </a:lnTo>
                <a:lnTo>
                  <a:pt x="861" y="913"/>
                </a:lnTo>
                <a:lnTo>
                  <a:pt x="870" y="905"/>
                </a:lnTo>
                <a:lnTo>
                  <a:pt x="879" y="897"/>
                </a:lnTo>
                <a:lnTo>
                  <a:pt x="888" y="888"/>
                </a:lnTo>
                <a:lnTo>
                  <a:pt x="906" y="870"/>
                </a:lnTo>
                <a:lnTo>
                  <a:pt x="922" y="851"/>
                </a:lnTo>
                <a:lnTo>
                  <a:pt x="937" y="831"/>
                </a:lnTo>
                <a:lnTo>
                  <a:pt x="952" y="811"/>
                </a:lnTo>
                <a:lnTo>
                  <a:pt x="965" y="790"/>
                </a:lnTo>
                <a:lnTo>
                  <a:pt x="978" y="768"/>
                </a:lnTo>
                <a:lnTo>
                  <a:pt x="989" y="746"/>
                </a:lnTo>
                <a:lnTo>
                  <a:pt x="995" y="734"/>
                </a:lnTo>
                <a:lnTo>
                  <a:pt x="1000" y="723"/>
                </a:lnTo>
                <a:lnTo>
                  <a:pt x="1004" y="711"/>
                </a:lnTo>
                <a:lnTo>
                  <a:pt x="1009" y="699"/>
                </a:lnTo>
                <a:lnTo>
                  <a:pt x="1013" y="687"/>
                </a:lnTo>
                <a:lnTo>
                  <a:pt x="1017" y="675"/>
                </a:lnTo>
                <a:lnTo>
                  <a:pt x="1024" y="650"/>
                </a:lnTo>
                <a:lnTo>
                  <a:pt x="1027" y="638"/>
                </a:lnTo>
                <a:lnTo>
                  <a:pt x="1030" y="625"/>
                </a:lnTo>
                <a:lnTo>
                  <a:pt x="1035" y="600"/>
                </a:lnTo>
                <a:lnTo>
                  <a:pt x="1036" y="587"/>
                </a:lnTo>
                <a:lnTo>
                  <a:pt x="1038" y="574"/>
                </a:lnTo>
                <a:lnTo>
                  <a:pt x="1039" y="560"/>
                </a:lnTo>
                <a:lnTo>
                  <a:pt x="1040" y="547"/>
                </a:lnTo>
                <a:lnTo>
                  <a:pt x="1040" y="534"/>
                </a:lnTo>
                <a:lnTo>
                  <a:pt x="1041" y="520"/>
                </a:lnTo>
                <a:lnTo>
                  <a:pt x="1040" y="506"/>
                </a:lnTo>
                <a:lnTo>
                  <a:pt x="1040" y="493"/>
                </a:lnTo>
                <a:lnTo>
                  <a:pt x="1039" y="479"/>
                </a:lnTo>
                <a:lnTo>
                  <a:pt x="1038" y="466"/>
                </a:lnTo>
                <a:lnTo>
                  <a:pt x="1035" y="440"/>
                </a:lnTo>
                <a:lnTo>
                  <a:pt x="1032" y="427"/>
                </a:lnTo>
                <a:lnTo>
                  <a:pt x="1030" y="415"/>
                </a:lnTo>
                <a:lnTo>
                  <a:pt x="1024" y="390"/>
                </a:lnTo>
                <a:lnTo>
                  <a:pt x="1017" y="365"/>
                </a:lnTo>
                <a:lnTo>
                  <a:pt x="1013" y="353"/>
                </a:lnTo>
                <a:lnTo>
                  <a:pt x="1009" y="341"/>
                </a:lnTo>
                <a:lnTo>
                  <a:pt x="1000" y="317"/>
                </a:lnTo>
                <a:lnTo>
                  <a:pt x="995" y="306"/>
                </a:lnTo>
                <a:lnTo>
                  <a:pt x="989" y="294"/>
                </a:lnTo>
                <a:lnTo>
                  <a:pt x="978" y="272"/>
                </a:lnTo>
                <a:lnTo>
                  <a:pt x="965" y="250"/>
                </a:lnTo>
                <a:lnTo>
                  <a:pt x="959" y="239"/>
                </a:lnTo>
                <a:lnTo>
                  <a:pt x="952" y="229"/>
                </a:lnTo>
                <a:lnTo>
                  <a:pt x="937" y="208"/>
                </a:lnTo>
                <a:lnTo>
                  <a:pt x="922" y="189"/>
                </a:lnTo>
                <a:lnTo>
                  <a:pt x="914" y="179"/>
                </a:lnTo>
                <a:lnTo>
                  <a:pt x="906" y="170"/>
                </a:lnTo>
                <a:lnTo>
                  <a:pt x="897" y="161"/>
                </a:lnTo>
                <a:lnTo>
                  <a:pt x="888" y="152"/>
                </a:lnTo>
                <a:lnTo>
                  <a:pt x="870" y="135"/>
                </a:lnTo>
                <a:lnTo>
                  <a:pt x="851" y="118"/>
                </a:lnTo>
                <a:lnTo>
                  <a:pt x="832" y="103"/>
                </a:lnTo>
                <a:lnTo>
                  <a:pt x="811" y="88"/>
                </a:lnTo>
                <a:lnTo>
                  <a:pt x="790" y="75"/>
                </a:lnTo>
                <a:lnTo>
                  <a:pt x="769" y="62"/>
                </a:lnTo>
                <a:lnTo>
                  <a:pt x="746" y="51"/>
                </a:lnTo>
                <a:lnTo>
                  <a:pt x="735" y="46"/>
                </a:lnTo>
                <a:lnTo>
                  <a:pt x="723" y="41"/>
                </a:lnTo>
                <a:lnTo>
                  <a:pt x="700" y="31"/>
                </a:lnTo>
                <a:lnTo>
                  <a:pt x="688" y="27"/>
                </a:lnTo>
                <a:lnTo>
                  <a:pt x="675" y="23"/>
                </a:lnTo>
                <a:lnTo>
                  <a:pt x="651" y="16"/>
                </a:lnTo>
                <a:lnTo>
                  <a:pt x="638" y="13"/>
                </a:lnTo>
                <a:lnTo>
                  <a:pt x="626" y="10"/>
                </a:lnTo>
                <a:lnTo>
                  <a:pt x="600" y="6"/>
                </a:lnTo>
                <a:lnTo>
                  <a:pt x="587" y="4"/>
                </a:lnTo>
                <a:lnTo>
                  <a:pt x="574" y="2"/>
                </a:lnTo>
                <a:lnTo>
                  <a:pt x="561" y="1"/>
                </a:lnTo>
                <a:lnTo>
                  <a:pt x="548" y="0"/>
                </a:lnTo>
                <a:lnTo>
                  <a:pt x="521" y="0"/>
                </a:lnTo>
                <a:close/>
              </a:path>
            </a:pathLst>
          </a:custGeom>
          <a:solidFill>
            <a:srgbClr val="4C77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32;p3"/>
          <p:cNvSpPr/>
          <p:nvPr/>
        </p:nvSpPr>
        <p:spPr>
          <a:xfrm>
            <a:off x="479425" y="476590"/>
            <a:ext cx="3187161" cy="792000"/>
          </a:xfrm>
          <a:custGeom>
            <a:avLst/>
            <a:gdLst/>
            <a:ahLst/>
            <a:cxnLst/>
            <a:rect l="l" t="t" r="r" b="b"/>
            <a:pathLst>
              <a:path w="11975" h="2978" extrusionOk="0">
                <a:moveTo>
                  <a:pt x="11475" y="94"/>
                </a:moveTo>
                <a:lnTo>
                  <a:pt x="11425" y="98"/>
                </a:lnTo>
                <a:lnTo>
                  <a:pt x="11400" y="103"/>
                </a:lnTo>
                <a:lnTo>
                  <a:pt x="11377" y="110"/>
                </a:lnTo>
                <a:lnTo>
                  <a:pt x="11352" y="119"/>
                </a:lnTo>
                <a:lnTo>
                  <a:pt x="11330" y="128"/>
                </a:lnTo>
                <a:lnTo>
                  <a:pt x="11307" y="141"/>
                </a:lnTo>
                <a:lnTo>
                  <a:pt x="11284" y="155"/>
                </a:lnTo>
                <a:lnTo>
                  <a:pt x="11263" y="170"/>
                </a:lnTo>
                <a:lnTo>
                  <a:pt x="11242" y="187"/>
                </a:lnTo>
                <a:lnTo>
                  <a:pt x="11222" y="206"/>
                </a:lnTo>
                <a:lnTo>
                  <a:pt x="11202" y="225"/>
                </a:lnTo>
                <a:lnTo>
                  <a:pt x="11165" y="270"/>
                </a:lnTo>
                <a:lnTo>
                  <a:pt x="11130" y="320"/>
                </a:lnTo>
                <a:lnTo>
                  <a:pt x="11098" y="375"/>
                </a:lnTo>
                <a:lnTo>
                  <a:pt x="11084" y="403"/>
                </a:lnTo>
                <a:lnTo>
                  <a:pt x="11070" y="434"/>
                </a:lnTo>
                <a:lnTo>
                  <a:pt x="11045" y="498"/>
                </a:lnTo>
                <a:lnTo>
                  <a:pt x="11026" y="565"/>
                </a:lnTo>
                <a:lnTo>
                  <a:pt x="11009" y="636"/>
                </a:lnTo>
                <a:lnTo>
                  <a:pt x="11002" y="672"/>
                </a:lnTo>
                <a:lnTo>
                  <a:pt x="10996" y="710"/>
                </a:lnTo>
                <a:lnTo>
                  <a:pt x="10993" y="747"/>
                </a:lnTo>
                <a:lnTo>
                  <a:pt x="10989" y="786"/>
                </a:lnTo>
                <a:lnTo>
                  <a:pt x="10987" y="864"/>
                </a:lnTo>
                <a:lnTo>
                  <a:pt x="10988" y="914"/>
                </a:lnTo>
                <a:lnTo>
                  <a:pt x="10990" y="964"/>
                </a:lnTo>
                <a:lnTo>
                  <a:pt x="10995" y="1012"/>
                </a:lnTo>
                <a:lnTo>
                  <a:pt x="11002" y="1058"/>
                </a:lnTo>
                <a:lnTo>
                  <a:pt x="11010" y="1104"/>
                </a:lnTo>
                <a:lnTo>
                  <a:pt x="11021" y="1148"/>
                </a:lnTo>
                <a:lnTo>
                  <a:pt x="11033" y="1192"/>
                </a:lnTo>
                <a:lnTo>
                  <a:pt x="11047" y="1234"/>
                </a:lnTo>
                <a:lnTo>
                  <a:pt x="11062" y="1275"/>
                </a:lnTo>
                <a:lnTo>
                  <a:pt x="11078" y="1313"/>
                </a:lnTo>
                <a:lnTo>
                  <a:pt x="11096" y="1351"/>
                </a:lnTo>
                <a:lnTo>
                  <a:pt x="11116" y="1386"/>
                </a:lnTo>
                <a:lnTo>
                  <a:pt x="11137" y="1419"/>
                </a:lnTo>
                <a:lnTo>
                  <a:pt x="11158" y="1450"/>
                </a:lnTo>
                <a:lnTo>
                  <a:pt x="11181" y="1479"/>
                </a:lnTo>
                <a:lnTo>
                  <a:pt x="11206" y="1506"/>
                </a:lnTo>
                <a:lnTo>
                  <a:pt x="11743" y="1506"/>
                </a:lnTo>
                <a:lnTo>
                  <a:pt x="11768" y="1479"/>
                </a:lnTo>
                <a:lnTo>
                  <a:pt x="11791" y="1450"/>
                </a:lnTo>
                <a:lnTo>
                  <a:pt x="11812" y="1419"/>
                </a:lnTo>
                <a:lnTo>
                  <a:pt x="11833" y="1386"/>
                </a:lnTo>
                <a:lnTo>
                  <a:pt x="11853" y="1351"/>
                </a:lnTo>
                <a:lnTo>
                  <a:pt x="11871" y="1313"/>
                </a:lnTo>
                <a:lnTo>
                  <a:pt x="11887" y="1275"/>
                </a:lnTo>
                <a:lnTo>
                  <a:pt x="11902" y="1234"/>
                </a:lnTo>
                <a:lnTo>
                  <a:pt x="11928" y="1148"/>
                </a:lnTo>
                <a:lnTo>
                  <a:pt x="11939" y="1104"/>
                </a:lnTo>
                <a:lnTo>
                  <a:pt x="11947" y="1058"/>
                </a:lnTo>
                <a:lnTo>
                  <a:pt x="11954" y="1012"/>
                </a:lnTo>
                <a:lnTo>
                  <a:pt x="11958" y="964"/>
                </a:lnTo>
                <a:lnTo>
                  <a:pt x="11962" y="864"/>
                </a:lnTo>
                <a:lnTo>
                  <a:pt x="11960" y="786"/>
                </a:lnTo>
                <a:lnTo>
                  <a:pt x="11953" y="710"/>
                </a:lnTo>
                <a:lnTo>
                  <a:pt x="11941" y="636"/>
                </a:lnTo>
                <a:lnTo>
                  <a:pt x="11923" y="565"/>
                </a:lnTo>
                <a:lnTo>
                  <a:pt x="11914" y="531"/>
                </a:lnTo>
                <a:lnTo>
                  <a:pt x="11903" y="498"/>
                </a:lnTo>
                <a:lnTo>
                  <a:pt x="11892" y="465"/>
                </a:lnTo>
                <a:lnTo>
                  <a:pt x="11879" y="434"/>
                </a:lnTo>
                <a:lnTo>
                  <a:pt x="11865" y="403"/>
                </a:lnTo>
                <a:lnTo>
                  <a:pt x="11851" y="375"/>
                </a:lnTo>
                <a:lnTo>
                  <a:pt x="11836" y="347"/>
                </a:lnTo>
                <a:lnTo>
                  <a:pt x="11819" y="320"/>
                </a:lnTo>
                <a:lnTo>
                  <a:pt x="11803" y="294"/>
                </a:lnTo>
                <a:lnTo>
                  <a:pt x="11784" y="270"/>
                </a:lnTo>
                <a:lnTo>
                  <a:pt x="11747" y="225"/>
                </a:lnTo>
                <a:lnTo>
                  <a:pt x="11707" y="187"/>
                </a:lnTo>
                <a:lnTo>
                  <a:pt x="11665" y="155"/>
                </a:lnTo>
                <a:lnTo>
                  <a:pt x="11642" y="141"/>
                </a:lnTo>
                <a:lnTo>
                  <a:pt x="11619" y="128"/>
                </a:lnTo>
                <a:lnTo>
                  <a:pt x="11597" y="119"/>
                </a:lnTo>
                <a:lnTo>
                  <a:pt x="11572" y="110"/>
                </a:lnTo>
                <a:lnTo>
                  <a:pt x="11549" y="103"/>
                </a:lnTo>
                <a:lnTo>
                  <a:pt x="11524" y="98"/>
                </a:lnTo>
                <a:lnTo>
                  <a:pt x="11475" y="94"/>
                </a:lnTo>
                <a:close/>
                <a:moveTo>
                  <a:pt x="11188" y="1506"/>
                </a:moveTo>
                <a:lnTo>
                  <a:pt x="11177" y="1492"/>
                </a:lnTo>
                <a:lnTo>
                  <a:pt x="11165" y="1478"/>
                </a:lnTo>
                <a:lnTo>
                  <a:pt x="11141" y="1449"/>
                </a:lnTo>
                <a:lnTo>
                  <a:pt x="11120" y="1417"/>
                </a:lnTo>
                <a:lnTo>
                  <a:pt x="11101" y="1384"/>
                </a:lnTo>
                <a:lnTo>
                  <a:pt x="11082" y="1348"/>
                </a:lnTo>
                <a:lnTo>
                  <a:pt x="11063" y="1311"/>
                </a:lnTo>
                <a:lnTo>
                  <a:pt x="11048" y="1272"/>
                </a:lnTo>
                <a:lnTo>
                  <a:pt x="11033" y="1231"/>
                </a:lnTo>
                <a:lnTo>
                  <a:pt x="11020" y="1191"/>
                </a:lnTo>
                <a:lnTo>
                  <a:pt x="11008" y="1147"/>
                </a:lnTo>
                <a:lnTo>
                  <a:pt x="10989" y="1057"/>
                </a:lnTo>
                <a:lnTo>
                  <a:pt x="10982" y="1010"/>
                </a:lnTo>
                <a:lnTo>
                  <a:pt x="10978" y="962"/>
                </a:lnTo>
                <a:lnTo>
                  <a:pt x="10975" y="913"/>
                </a:lnTo>
                <a:lnTo>
                  <a:pt x="10974" y="864"/>
                </a:lnTo>
                <a:lnTo>
                  <a:pt x="10976" y="785"/>
                </a:lnTo>
                <a:lnTo>
                  <a:pt x="10985" y="706"/>
                </a:lnTo>
                <a:lnTo>
                  <a:pt x="10989" y="669"/>
                </a:lnTo>
                <a:lnTo>
                  <a:pt x="10996" y="631"/>
                </a:lnTo>
                <a:lnTo>
                  <a:pt x="11014" y="560"/>
                </a:lnTo>
                <a:lnTo>
                  <a:pt x="11023" y="525"/>
                </a:lnTo>
                <a:lnTo>
                  <a:pt x="11035" y="491"/>
                </a:lnTo>
                <a:lnTo>
                  <a:pt x="11060" y="427"/>
                </a:lnTo>
                <a:lnTo>
                  <a:pt x="11089" y="367"/>
                </a:lnTo>
                <a:lnTo>
                  <a:pt x="11120" y="311"/>
                </a:lnTo>
                <a:lnTo>
                  <a:pt x="11157" y="261"/>
                </a:lnTo>
                <a:lnTo>
                  <a:pt x="11195" y="215"/>
                </a:lnTo>
                <a:lnTo>
                  <a:pt x="11236" y="176"/>
                </a:lnTo>
                <a:lnTo>
                  <a:pt x="11280" y="144"/>
                </a:lnTo>
                <a:lnTo>
                  <a:pt x="11325" y="117"/>
                </a:lnTo>
                <a:lnTo>
                  <a:pt x="11350" y="106"/>
                </a:lnTo>
                <a:lnTo>
                  <a:pt x="11373" y="97"/>
                </a:lnTo>
                <a:lnTo>
                  <a:pt x="11398" y="91"/>
                </a:lnTo>
                <a:lnTo>
                  <a:pt x="11424" y="85"/>
                </a:lnTo>
                <a:lnTo>
                  <a:pt x="11475" y="82"/>
                </a:lnTo>
                <a:lnTo>
                  <a:pt x="11525" y="85"/>
                </a:lnTo>
                <a:lnTo>
                  <a:pt x="11551" y="91"/>
                </a:lnTo>
                <a:lnTo>
                  <a:pt x="11576" y="97"/>
                </a:lnTo>
                <a:lnTo>
                  <a:pt x="11599" y="106"/>
                </a:lnTo>
                <a:lnTo>
                  <a:pt x="11624" y="117"/>
                </a:lnTo>
                <a:lnTo>
                  <a:pt x="11646" y="130"/>
                </a:lnTo>
                <a:lnTo>
                  <a:pt x="11669" y="144"/>
                </a:lnTo>
                <a:lnTo>
                  <a:pt x="11692" y="159"/>
                </a:lnTo>
                <a:lnTo>
                  <a:pt x="11713" y="176"/>
                </a:lnTo>
                <a:lnTo>
                  <a:pt x="11734" y="195"/>
                </a:lnTo>
                <a:lnTo>
                  <a:pt x="11754" y="215"/>
                </a:lnTo>
                <a:lnTo>
                  <a:pt x="11792" y="261"/>
                </a:lnTo>
                <a:lnTo>
                  <a:pt x="11811" y="285"/>
                </a:lnTo>
                <a:lnTo>
                  <a:pt x="11829" y="311"/>
                </a:lnTo>
                <a:lnTo>
                  <a:pt x="11860" y="367"/>
                </a:lnTo>
                <a:lnTo>
                  <a:pt x="11889" y="427"/>
                </a:lnTo>
                <a:lnTo>
                  <a:pt x="11902" y="458"/>
                </a:lnTo>
                <a:lnTo>
                  <a:pt x="11914" y="491"/>
                </a:lnTo>
                <a:lnTo>
                  <a:pt x="11926" y="525"/>
                </a:lnTo>
                <a:lnTo>
                  <a:pt x="11936" y="560"/>
                </a:lnTo>
                <a:lnTo>
                  <a:pt x="11953" y="631"/>
                </a:lnTo>
                <a:lnTo>
                  <a:pt x="11964" y="706"/>
                </a:lnTo>
                <a:lnTo>
                  <a:pt x="11972" y="785"/>
                </a:lnTo>
                <a:lnTo>
                  <a:pt x="11975" y="864"/>
                </a:lnTo>
                <a:lnTo>
                  <a:pt x="11971" y="962"/>
                </a:lnTo>
                <a:lnTo>
                  <a:pt x="11967" y="1010"/>
                </a:lnTo>
                <a:lnTo>
                  <a:pt x="11960" y="1057"/>
                </a:lnTo>
                <a:lnTo>
                  <a:pt x="11951" y="1103"/>
                </a:lnTo>
                <a:lnTo>
                  <a:pt x="11947" y="1125"/>
                </a:lnTo>
                <a:lnTo>
                  <a:pt x="11941" y="1147"/>
                </a:lnTo>
                <a:lnTo>
                  <a:pt x="11929" y="1191"/>
                </a:lnTo>
                <a:lnTo>
                  <a:pt x="11916" y="1231"/>
                </a:lnTo>
                <a:lnTo>
                  <a:pt x="11901" y="1272"/>
                </a:lnTo>
                <a:lnTo>
                  <a:pt x="11886" y="1311"/>
                </a:lnTo>
                <a:lnTo>
                  <a:pt x="11848" y="1384"/>
                </a:lnTo>
                <a:lnTo>
                  <a:pt x="11829" y="1417"/>
                </a:lnTo>
                <a:lnTo>
                  <a:pt x="11807" y="1449"/>
                </a:lnTo>
                <a:lnTo>
                  <a:pt x="11784" y="1478"/>
                </a:lnTo>
                <a:lnTo>
                  <a:pt x="11761" y="1506"/>
                </a:lnTo>
                <a:lnTo>
                  <a:pt x="11840" y="1506"/>
                </a:lnTo>
                <a:lnTo>
                  <a:pt x="11875" y="1456"/>
                </a:lnTo>
                <a:lnTo>
                  <a:pt x="11907" y="1402"/>
                </a:lnTo>
                <a:lnTo>
                  <a:pt x="11936" y="1343"/>
                </a:lnTo>
                <a:lnTo>
                  <a:pt x="11962" y="1279"/>
                </a:lnTo>
                <a:lnTo>
                  <a:pt x="11972" y="1279"/>
                </a:lnTo>
                <a:lnTo>
                  <a:pt x="11974" y="1282"/>
                </a:lnTo>
                <a:lnTo>
                  <a:pt x="11974" y="1284"/>
                </a:lnTo>
                <a:lnTo>
                  <a:pt x="11949" y="1345"/>
                </a:lnTo>
                <a:lnTo>
                  <a:pt x="11921" y="1403"/>
                </a:lnTo>
                <a:lnTo>
                  <a:pt x="11889" y="1457"/>
                </a:lnTo>
                <a:lnTo>
                  <a:pt x="11873" y="1482"/>
                </a:lnTo>
                <a:lnTo>
                  <a:pt x="11857" y="1506"/>
                </a:lnTo>
                <a:lnTo>
                  <a:pt x="11969" y="1506"/>
                </a:lnTo>
                <a:lnTo>
                  <a:pt x="11759" y="2053"/>
                </a:lnTo>
                <a:lnTo>
                  <a:pt x="11551" y="2600"/>
                </a:lnTo>
                <a:lnTo>
                  <a:pt x="11148" y="2600"/>
                </a:lnTo>
                <a:lnTo>
                  <a:pt x="11764" y="1729"/>
                </a:lnTo>
                <a:lnTo>
                  <a:pt x="11474" y="1729"/>
                </a:lnTo>
                <a:lnTo>
                  <a:pt x="11256" y="1729"/>
                </a:lnTo>
                <a:lnTo>
                  <a:pt x="11065" y="1888"/>
                </a:lnTo>
                <a:lnTo>
                  <a:pt x="11115" y="1537"/>
                </a:lnTo>
                <a:lnTo>
                  <a:pt x="11075" y="1483"/>
                </a:lnTo>
                <a:lnTo>
                  <a:pt x="11038" y="1423"/>
                </a:lnTo>
                <a:lnTo>
                  <a:pt x="11005" y="1358"/>
                </a:lnTo>
                <a:lnTo>
                  <a:pt x="10975" y="1288"/>
                </a:lnTo>
                <a:lnTo>
                  <a:pt x="10980" y="1282"/>
                </a:lnTo>
                <a:lnTo>
                  <a:pt x="10983" y="1281"/>
                </a:lnTo>
                <a:lnTo>
                  <a:pt x="10987" y="1283"/>
                </a:lnTo>
                <a:lnTo>
                  <a:pt x="11015" y="1350"/>
                </a:lnTo>
                <a:lnTo>
                  <a:pt x="11045" y="1412"/>
                </a:lnTo>
                <a:lnTo>
                  <a:pt x="11081" y="1468"/>
                </a:lnTo>
                <a:lnTo>
                  <a:pt x="11118" y="1519"/>
                </a:lnTo>
                <a:lnTo>
                  <a:pt x="11119" y="1506"/>
                </a:lnTo>
                <a:lnTo>
                  <a:pt x="11188" y="1506"/>
                </a:lnTo>
                <a:close/>
                <a:moveTo>
                  <a:pt x="11222" y="1095"/>
                </a:moveTo>
                <a:lnTo>
                  <a:pt x="11226" y="1069"/>
                </a:lnTo>
                <a:lnTo>
                  <a:pt x="11234" y="1043"/>
                </a:lnTo>
                <a:lnTo>
                  <a:pt x="11246" y="1017"/>
                </a:lnTo>
                <a:lnTo>
                  <a:pt x="11261" y="993"/>
                </a:lnTo>
                <a:lnTo>
                  <a:pt x="11248" y="972"/>
                </a:lnTo>
                <a:lnTo>
                  <a:pt x="11277" y="972"/>
                </a:lnTo>
                <a:lnTo>
                  <a:pt x="11291" y="992"/>
                </a:lnTo>
                <a:lnTo>
                  <a:pt x="11301" y="1010"/>
                </a:lnTo>
                <a:lnTo>
                  <a:pt x="11315" y="1044"/>
                </a:lnTo>
                <a:lnTo>
                  <a:pt x="11322" y="1071"/>
                </a:lnTo>
                <a:lnTo>
                  <a:pt x="11323" y="1086"/>
                </a:lnTo>
                <a:lnTo>
                  <a:pt x="11323" y="1095"/>
                </a:lnTo>
                <a:lnTo>
                  <a:pt x="11287" y="1095"/>
                </a:lnTo>
                <a:lnTo>
                  <a:pt x="11294" y="1090"/>
                </a:lnTo>
                <a:lnTo>
                  <a:pt x="11296" y="1082"/>
                </a:lnTo>
                <a:lnTo>
                  <a:pt x="11295" y="1070"/>
                </a:lnTo>
                <a:lnTo>
                  <a:pt x="11291" y="1056"/>
                </a:lnTo>
                <a:lnTo>
                  <a:pt x="11241" y="1056"/>
                </a:lnTo>
                <a:lnTo>
                  <a:pt x="11237" y="1065"/>
                </a:lnTo>
                <a:lnTo>
                  <a:pt x="11237" y="1074"/>
                </a:lnTo>
                <a:lnTo>
                  <a:pt x="11240" y="1084"/>
                </a:lnTo>
                <a:lnTo>
                  <a:pt x="11243" y="1089"/>
                </a:lnTo>
                <a:lnTo>
                  <a:pt x="11247" y="1091"/>
                </a:lnTo>
                <a:lnTo>
                  <a:pt x="11249" y="1091"/>
                </a:lnTo>
                <a:lnTo>
                  <a:pt x="11222" y="1095"/>
                </a:lnTo>
                <a:close/>
                <a:moveTo>
                  <a:pt x="11288" y="1047"/>
                </a:moveTo>
                <a:lnTo>
                  <a:pt x="11283" y="1036"/>
                </a:lnTo>
                <a:lnTo>
                  <a:pt x="11267" y="1002"/>
                </a:lnTo>
                <a:lnTo>
                  <a:pt x="11256" y="1021"/>
                </a:lnTo>
                <a:lnTo>
                  <a:pt x="11243" y="1047"/>
                </a:lnTo>
                <a:lnTo>
                  <a:pt x="11288" y="1047"/>
                </a:lnTo>
                <a:close/>
                <a:moveTo>
                  <a:pt x="11470" y="552"/>
                </a:moveTo>
                <a:lnTo>
                  <a:pt x="11658" y="545"/>
                </a:lnTo>
                <a:lnTo>
                  <a:pt x="11658" y="604"/>
                </a:lnTo>
                <a:lnTo>
                  <a:pt x="11647" y="604"/>
                </a:lnTo>
                <a:lnTo>
                  <a:pt x="11645" y="600"/>
                </a:lnTo>
                <a:lnTo>
                  <a:pt x="11638" y="589"/>
                </a:lnTo>
                <a:lnTo>
                  <a:pt x="11625" y="579"/>
                </a:lnTo>
                <a:lnTo>
                  <a:pt x="11614" y="576"/>
                </a:lnTo>
                <a:lnTo>
                  <a:pt x="11604" y="575"/>
                </a:lnTo>
                <a:lnTo>
                  <a:pt x="11576" y="575"/>
                </a:lnTo>
                <a:lnTo>
                  <a:pt x="11557" y="571"/>
                </a:lnTo>
                <a:lnTo>
                  <a:pt x="11545" y="565"/>
                </a:lnTo>
                <a:lnTo>
                  <a:pt x="11542" y="562"/>
                </a:lnTo>
                <a:lnTo>
                  <a:pt x="11542" y="678"/>
                </a:lnTo>
                <a:lnTo>
                  <a:pt x="11544" y="675"/>
                </a:lnTo>
                <a:lnTo>
                  <a:pt x="11546" y="671"/>
                </a:lnTo>
                <a:lnTo>
                  <a:pt x="11551" y="669"/>
                </a:lnTo>
                <a:lnTo>
                  <a:pt x="11564" y="669"/>
                </a:lnTo>
                <a:lnTo>
                  <a:pt x="11586" y="671"/>
                </a:lnTo>
                <a:lnTo>
                  <a:pt x="11593" y="671"/>
                </a:lnTo>
                <a:lnTo>
                  <a:pt x="11598" y="669"/>
                </a:lnTo>
                <a:lnTo>
                  <a:pt x="11605" y="662"/>
                </a:lnTo>
                <a:lnTo>
                  <a:pt x="11608" y="651"/>
                </a:lnTo>
                <a:lnTo>
                  <a:pt x="11617" y="711"/>
                </a:lnTo>
                <a:lnTo>
                  <a:pt x="11612" y="707"/>
                </a:lnTo>
                <a:lnTo>
                  <a:pt x="11607" y="700"/>
                </a:lnTo>
                <a:lnTo>
                  <a:pt x="11600" y="693"/>
                </a:lnTo>
                <a:lnTo>
                  <a:pt x="11594" y="691"/>
                </a:lnTo>
                <a:lnTo>
                  <a:pt x="11586" y="690"/>
                </a:lnTo>
                <a:lnTo>
                  <a:pt x="11542" y="690"/>
                </a:lnTo>
                <a:lnTo>
                  <a:pt x="11542" y="810"/>
                </a:lnTo>
                <a:lnTo>
                  <a:pt x="11543" y="820"/>
                </a:lnTo>
                <a:lnTo>
                  <a:pt x="11548" y="829"/>
                </a:lnTo>
                <a:lnTo>
                  <a:pt x="11553" y="834"/>
                </a:lnTo>
                <a:lnTo>
                  <a:pt x="11562" y="835"/>
                </a:lnTo>
                <a:lnTo>
                  <a:pt x="11562" y="845"/>
                </a:lnTo>
                <a:lnTo>
                  <a:pt x="11466" y="845"/>
                </a:lnTo>
                <a:lnTo>
                  <a:pt x="11466" y="835"/>
                </a:lnTo>
                <a:lnTo>
                  <a:pt x="11473" y="834"/>
                </a:lnTo>
                <a:lnTo>
                  <a:pt x="11479" y="829"/>
                </a:lnTo>
                <a:lnTo>
                  <a:pt x="11483" y="820"/>
                </a:lnTo>
                <a:lnTo>
                  <a:pt x="11484" y="810"/>
                </a:lnTo>
                <a:lnTo>
                  <a:pt x="11484" y="572"/>
                </a:lnTo>
                <a:lnTo>
                  <a:pt x="11482" y="562"/>
                </a:lnTo>
                <a:lnTo>
                  <a:pt x="11477" y="556"/>
                </a:lnTo>
                <a:lnTo>
                  <a:pt x="11470" y="552"/>
                </a:lnTo>
                <a:close/>
                <a:moveTo>
                  <a:pt x="11388" y="728"/>
                </a:moveTo>
                <a:lnTo>
                  <a:pt x="11388" y="739"/>
                </a:lnTo>
                <a:lnTo>
                  <a:pt x="11291" y="739"/>
                </a:lnTo>
                <a:lnTo>
                  <a:pt x="11291" y="728"/>
                </a:lnTo>
                <a:lnTo>
                  <a:pt x="11299" y="727"/>
                </a:lnTo>
                <a:lnTo>
                  <a:pt x="11305" y="723"/>
                </a:lnTo>
                <a:lnTo>
                  <a:pt x="11310" y="713"/>
                </a:lnTo>
                <a:lnTo>
                  <a:pt x="11311" y="704"/>
                </a:lnTo>
                <a:lnTo>
                  <a:pt x="11311" y="465"/>
                </a:lnTo>
                <a:lnTo>
                  <a:pt x="11309" y="456"/>
                </a:lnTo>
                <a:lnTo>
                  <a:pt x="11304" y="450"/>
                </a:lnTo>
                <a:lnTo>
                  <a:pt x="11297" y="445"/>
                </a:lnTo>
                <a:lnTo>
                  <a:pt x="11484" y="438"/>
                </a:lnTo>
                <a:lnTo>
                  <a:pt x="11484" y="498"/>
                </a:lnTo>
                <a:lnTo>
                  <a:pt x="11474" y="498"/>
                </a:lnTo>
                <a:lnTo>
                  <a:pt x="11472" y="493"/>
                </a:lnTo>
                <a:lnTo>
                  <a:pt x="11465" y="483"/>
                </a:lnTo>
                <a:lnTo>
                  <a:pt x="11450" y="472"/>
                </a:lnTo>
                <a:lnTo>
                  <a:pt x="11441" y="470"/>
                </a:lnTo>
                <a:lnTo>
                  <a:pt x="11429" y="469"/>
                </a:lnTo>
                <a:lnTo>
                  <a:pt x="11402" y="469"/>
                </a:lnTo>
                <a:lnTo>
                  <a:pt x="11384" y="464"/>
                </a:lnTo>
                <a:lnTo>
                  <a:pt x="11372" y="458"/>
                </a:lnTo>
                <a:lnTo>
                  <a:pt x="11369" y="456"/>
                </a:lnTo>
                <a:lnTo>
                  <a:pt x="11369" y="572"/>
                </a:lnTo>
                <a:lnTo>
                  <a:pt x="11370" y="568"/>
                </a:lnTo>
                <a:lnTo>
                  <a:pt x="11373" y="565"/>
                </a:lnTo>
                <a:lnTo>
                  <a:pt x="11378" y="562"/>
                </a:lnTo>
                <a:lnTo>
                  <a:pt x="11391" y="562"/>
                </a:lnTo>
                <a:lnTo>
                  <a:pt x="11413" y="565"/>
                </a:lnTo>
                <a:lnTo>
                  <a:pt x="11420" y="565"/>
                </a:lnTo>
                <a:lnTo>
                  <a:pt x="11425" y="562"/>
                </a:lnTo>
                <a:lnTo>
                  <a:pt x="11432" y="555"/>
                </a:lnTo>
                <a:lnTo>
                  <a:pt x="11435" y="545"/>
                </a:lnTo>
                <a:lnTo>
                  <a:pt x="11442" y="604"/>
                </a:lnTo>
                <a:lnTo>
                  <a:pt x="11439" y="601"/>
                </a:lnTo>
                <a:lnTo>
                  <a:pt x="11434" y="594"/>
                </a:lnTo>
                <a:lnTo>
                  <a:pt x="11427" y="587"/>
                </a:lnTo>
                <a:lnTo>
                  <a:pt x="11421" y="585"/>
                </a:lnTo>
                <a:lnTo>
                  <a:pt x="11413" y="583"/>
                </a:lnTo>
                <a:lnTo>
                  <a:pt x="11369" y="583"/>
                </a:lnTo>
                <a:lnTo>
                  <a:pt x="11369" y="704"/>
                </a:lnTo>
                <a:lnTo>
                  <a:pt x="11370" y="713"/>
                </a:lnTo>
                <a:lnTo>
                  <a:pt x="11374" y="723"/>
                </a:lnTo>
                <a:lnTo>
                  <a:pt x="11380" y="727"/>
                </a:lnTo>
                <a:lnTo>
                  <a:pt x="11388" y="728"/>
                </a:lnTo>
                <a:close/>
                <a:moveTo>
                  <a:pt x="11219" y="1161"/>
                </a:moveTo>
                <a:lnTo>
                  <a:pt x="11257" y="1157"/>
                </a:lnTo>
                <a:lnTo>
                  <a:pt x="11255" y="1161"/>
                </a:lnTo>
                <a:lnTo>
                  <a:pt x="11250" y="1166"/>
                </a:lnTo>
                <a:lnTo>
                  <a:pt x="11250" y="1264"/>
                </a:lnTo>
                <a:lnTo>
                  <a:pt x="11255" y="1274"/>
                </a:lnTo>
                <a:lnTo>
                  <a:pt x="11257" y="1275"/>
                </a:lnTo>
                <a:lnTo>
                  <a:pt x="11219" y="1279"/>
                </a:lnTo>
                <a:lnTo>
                  <a:pt x="11221" y="1275"/>
                </a:lnTo>
                <a:lnTo>
                  <a:pt x="11226" y="1269"/>
                </a:lnTo>
                <a:lnTo>
                  <a:pt x="11226" y="1171"/>
                </a:lnTo>
                <a:lnTo>
                  <a:pt x="11221" y="1162"/>
                </a:lnTo>
                <a:lnTo>
                  <a:pt x="11219" y="1161"/>
                </a:lnTo>
                <a:close/>
                <a:moveTo>
                  <a:pt x="11793" y="1194"/>
                </a:moveTo>
                <a:lnTo>
                  <a:pt x="11791" y="1185"/>
                </a:lnTo>
                <a:lnTo>
                  <a:pt x="11786" y="1178"/>
                </a:lnTo>
                <a:lnTo>
                  <a:pt x="11781" y="1172"/>
                </a:lnTo>
                <a:lnTo>
                  <a:pt x="11775" y="1168"/>
                </a:lnTo>
                <a:lnTo>
                  <a:pt x="11766" y="1165"/>
                </a:lnTo>
                <a:lnTo>
                  <a:pt x="11756" y="1164"/>
                </a:lnTo>
                <a:lnTo>
                  <a:pt x="11740" y="1164"/>
                </a:lnTo>
                <a:lnTo>
                  <a:pt x="11740" y="1272"/>
                </a:lnTo>
                <a:lnTo>
                  <a:pt x="11756" y="1272"/>
                </a:lnTo>
                <a:lnTo>
                  <a:pt x="11766" y="1271"/>
                </a:lnTo>
                <a:lnTo>
                  <a:pt x="11775" y="1268"/>
                </a:lnTo>
                <a:lnTo>
                  <a:pt x="11781" y="1264"/>
                </a:lnTo>
                <a:lnTo>
                  <a:pt x="11786" y="1258"/>
                </a:lnTo>
                <a:lnTo>
                  <a:pt x="11791" y="1251"/>
                </a:lnTo>
                <a:lnTo>
                  <a:pt x="11793" y="1242"/>
                </a:lnTo>
                <a:lnTo>
                  <a:pt x="11796" y="1217"/>
                </a:lnTo>
                <a:lnTo>
                  <a:pt x="11793" y="1194"/>
                </a:lnTo>
                <a:close/>
                <a:moveTo>
                  <a:pt x="11757" y="1157"/>
                </a:moveTo>
                <a:lnTo>
                  <a:pt x="11784" y="1160"/>
                </a:lnTo>
                <a:lnTo>
                  <a:pt x="11795" y="1165"/>
                </a:lnTo>
                <a:lnTo>
                  <a:pt x="11804" y="1172"/>
                </a:lnTo>
                <a:lnTo>
                  <a:pt x="11811" y="1181"/>
                </a:lnTo>
                <a:lnTo>
                  <a:pt x="11817" y="1192"/>
                </a:lnTo>
                <a:lnTo>
                  <a:pt x="11820" y="1203"/>
                </a:lnTo>
                <a:lnTo>
                  <a:pt x="11822" y="1219"/>
                </a:lnTo>
                <a:lnTo>
                  <a:pt x="11820" y="1233"/>
                </a:lnTo>
                <a:lnTo>
                  <a:pt x="11817" y="1244"/>
                </a:lnTo>
                <a:lnTo>
                  <a:pt x="11811" y="1255"/>
                </a:lnTo>
                <a:lnTo>
                  <a:pt x="11804" y="1264"/>
                </a:lnTo>
                <a:lnTo>
                  <a:pt x="11795" y="1270"/>
                </a:lnTo>
                <a:lnTo>
                  <a:pt x="11784" y="1276"/>
                </a:lnTo>
                <a:lnTo>
                  <a:pt x="11771" y="1278"/>
                </a:lnTo>
                <a:lnTo>
                  <a:pt x="11757" y="1279"/>
                </a:lnTo>
                <a:lnTo>
                  <a:pt x="11709" y="1279"/>
                </a:lnTo>
                <a:lnTo>
                  <a:pt x="11713" y="1275"/>
                </a:lnTo>
                <a:lnTo>
                  <a:pt x="11715" y="1269"/>
                </a:lnTo>
                <a:lnTo>
                  <a:pt x="11715" y="1167"/>
                </a:lnTo>
                <a:lnTo>
                  <a:pt x="11709" y="1157"/>
                </a:lnTo>
                <a:lnTo>
                  <a:pt x="11757" y="1157"/>
                </a:lnTo>
                <a:close/>
                <a:moveTo>
                  <a:pt x="11351" y="1279"/>
                </a:moveTo>
                <a:lnTo>
                  <a:pt x="11289" y="1182"/>
                </a:lnTo>
                <a:lnTo>
                  <a:pt x="11289" y="1265"/>
                </a:lnTo>
                <a:lnTo>
                  <a:pt x="11294" y="1274"/>
                </a:lnTo>
                <a:lnTo>
                  <a:pt x="11297" y="1275"/>
                </a:lnTo>
                <a:lnTo>
                  <a:pt x="11274" y="1279"/>
                </a:lnTo>
                <a:lnTo>
                  <a:pt x="11276" y="1275"/>
                </a:lnTo>
                <a:lnTo>
                  <a:pt x="11281" y="1269"/>
                </a:lnTo>
                <a:lnTo>
                  <a:pt x="11282" y="1172"/>
                </a:lnTo>
                <a:lnTo>
                  <a:pt x="11280" y="1165"/>
                </a:lnTo>
                <a:lnTo>
                  <a:pt x="11276" y="1161"/>
                </a:lnTo>
                <a:lnTo>
                  <a:pt x="11270" y="1160"/>
                </a:lnTo>
                <a:lnTo>
                  <a:pt x="11301" y="1157"/>
                </a:lnTo>
                <a:lnTo>
                  <a:pt x="11356" y="1243"/>
                </a:lnTo>
                <a:lnTo>
                  <a:pt x="11356" y="1167"/>
                </a:lnTo>
                <a:lnTo>
                  <a:pt x="11350" y="1157"/>
                </a:lnTo>
                <a:lnTo>
                  <a:pt x="11369" y="1157"/>
                </a:lnTo>
                <a:lnTo>
                  <a:pt x="11366" y="1161"/>
                </a:lnTo>
                <a:lnTo>
                  <a:pt x="11364" y="1167"/>
                </a:lnTo>
                <a:lnTo>
                  <a:pt x="11363" y="1264"/>
                </a:lnTo>
                <a:lnTo>
                  <a:pt x="11365" y="1271"/>
                </a:lnTo>
                <a:lnTo>
                  <a:pt x="11369" y="1275"/>
                </a:lnTo>
                <a:lnTo>
                  <a:pt x="11374" y="1276"/>
                </a:lnTo>
                <a:lnTo>
                  <a:pt x="11351" y="1279"/>
                </a:lnTo>
                <a:close/>
                <a:moveTo>
                  <a:pt x="11692" y="1159"/>
                </a:moveTo>
                <a:lnTo>
                  <a:pt x="11686" y="1264"/>
                </a:lnTo>
                <a:lnTo>
                  <a:pt x="11688" y="1271"/>
                </a:lnTo>
                <a:lnTo>
                  <a:pt x="11692" y="1275"/>
                </a:lnTo>
                <a:lnTo>
                  <a:pt x="11697" y="1276"/>
                </a:lnTo>
                <a:lnTo>
                  <a:pt x="11674" y="1279"/>
                </a:lnTo>
                <a:lnTo>
                  <a:pt x="11612" y="1182"/>
                </a:lnTo>
                <a:lnTo>
                  <a:pt x="11612" y="1265"/>
                </a:lnTo>
                <a:lnTo>
                  <a:pt x="11617" y="1274"/>
                </a:lnTo>
                <a:lnTo>
                  <a:pt x="11619" y="1275"/>
                </a:lnTo>
                <a:lnTo>
                  <a:pt x="11597" y="1279"/>
                </a:lnTo>
                <a:lnTo>
                  <a:pt x="11599" y="1275"/>
                </a:lnTo>
                <a:lnTo>
                  <a:pt x="11604" y="1270"/>
                </a:lnTo>
                <a:lnTo>
                  <a:pt x="11604" y="1172"/>
                </a:lnTo>
                <a:lnTo>
                  <a:pt x="11603" y="1165"/>
                </a:lnTo>
                <a:lnTo>
                  <a:pt x="11599" y="1161"/>
                </a:lnTo>
                <a:lnTo>
                  <a:pt x="11593" y="1160"/>
                </a:lnTo>
                <a:lnTo>
                  <a:pt x="11624" y="1157"/>
                </a:lnTo>
                <a:lnTo>
                  <a:pt x="11679" y="1243"/>
                </a:lnTo>
                <a:lnTo>
                  <a:pt x="11679" y="1167"/>
                </a:lnTo>
                <a:lnTo>
                  <a:pt x="11673" y="1157"/>
                </a:lnTo>
                <a:lnTo>
                  <a:pt x="11692" y="1157"/>
                </a:lnTo>
                <a:lnTo>
                  <a:pt x="11692" y="1159"/>
                </a:lnTo>
                <a:close/>
                <a:moveTo>
                  <a:pt x="11502" y="1230"/>
                </a:moveTo>
                <a:lnTo>
                  <a:pt x="11545" y="1230"/>
                </a:lnTo>
                <a:lnTo>
                  <a:pt x="11542" y="1221"/>
                </a:lnTo>
                <a:lnTo>
                  <a:pt x="11524" y="1186"/>
                </a:lnTo>
                <a:lnTo>
                  <a:pt x="11514" y="1206"/>
                </a:lnTo>
                <a:lnTo>
                  <a:pt x="11502" y="1230"/>
                </a:lnTo>
                <a:close/>
                <a:moveTo>
                  <a:pt x="11538" y="1161"/>
                </a:moveTo>
                <a:lnTo>
                  <a:pt x="11550" y="1179"/>
                </a:lnTo>
                <a:lnTo>
                  <a:pt x="11560" y="1196"/>
                </a:lnTo>
                <a:lnTo>
                  <a:pt x="11568" y="1214"/>
                </a:lnTo>
                <a:lnTo>
                  <a:pt x="11573" y="1229"/>
                </a:lnTo>
                <a:lnTo>
                  <a:pt x="11580" y="1256"/>
                </a:lnTo>
                <a:lnTo>
                  <a:pt x="11582" y="1271"/>
                </a:lnTo>
                <a:lnTo>
                  <a:pt x="11582" y="1279"/>
                </a:lnTo>
                <a:lnTo>
                  <a:pt x="11545" y="1279"/>
                </a:lnTo>
                <a:lnTo>
                  <a:pt x="11552" y="1274"/>
                </a:lnTo>
                <a:lnTo>
                  <a:pt x="11555" y="1265"/>
                </a:lnTo>
                <a:lnTo>
                  <a:pt x="11553" y="1254"/>
                </a:lnTo>
                <a:lnTo>
                  <a:pt x="11549" y="1240"/>
                </a:lnTo>
                <a:lnTo>
                  <a:pt x="11498" y="1240"/>
                </a:lnTo>
                <a:lnTo>
                  <a:pt x="11496" y="1249"/>
                </a:lnTo>
                <a:lnTo>
                  <a:pt x="11496" y="1257"/>
                </a:lnTo>
                <a:lnTo>
                  <a:pt x="11498" y="1269"/>
                </a:lnTo>
                <a:lnTo>
                  <a:pt x="11502" y="1274"/>
                </a:lnTo>
                <a:lnTo>
                  <a:pt x="11505" y="1275"/>
                </a:lnTo>
                <a:lnTo>
                  <a:pt x="11507" y="1275"/>
                </a:lnTo>
                <a:lnTo>
                  <a:pt x="11481" y="1279"/>
                </a:lnTo>
                <a:lnTo>
                  <a:pt x="11483" y="1253"/>
                </a:lnTo>
                <a:lnTo>
                  <a:pt x="11491" y="1227"/>
                </a:lnTo>
                <a:lnTo>
                  <a:pt x="11504" y="1202"/>
                </a:lnTo>
                <a:lnTo>
                  <a:pt x="11520" y="1178"/>
                </a:lnTo>
                <a:lnTo>
                  <a:pt x="11507" y="1157"/>
                </a:lnTo>
                <a:lnTo>
                  <a:pt x="11536" y="1157"/>
                </a:lnTo>
                <a:lnTo>
                  <a:pt x="11538" y="1161"/>
                </a:lnTo>
                <a:close/>
                <a:moveTo>
                  <a:pt x="11419" y="1167"/>
                </a:moveTo>
                <a:lnTo>
                  <a:pt x="11419" y="1272"/>
                </a:lnTo>
                <a:lnTo>
                  <a:pt x="11425" y="1269"/>
                </a:lnTo>
                <a:lnTo>
                  <a:pt x="11433" y="1267"/>
                </a:lnTo>
                <a:lnTo>
                  <a:pt x="11443" y="1267"/>
                </a:lnTo>
                <a:lnTo>
                  <a:pt x="11452" y="1265"/>
                </a:lnTo>
                <a:lnTo>
                  <a:pt x="11457" y="1262"/>
                </a:lnTo>
                <a:lnTo>
                  <a:pt x="11461" y="1255"/>
                </a:lnTo>
                <a:lnTo>
                  <a:pt x="11466" y="1279"/>
                </a:lnTo>
                <a:lnTo>
                  <a:pt x="11390" y="1279"/>
                </a:lnTo>
                <a:lnTo>
                  <a:pt x="11392" y="1275"/>
                </a:lnTo>
                <a:lnTo>
                  <a:pt x="11395" y="1269"/>
                </a:lnTo>
                <a:lnTo>
                  <a:pt x="11395" y="1171"/>
                </a:lnTo>
                <a:lnTo>
                  <a:pt x="11391" y="1162"/>
                </a:lnTo>
                <a:lnTo>
                  <a:pt x="11387" y="1161"/>
                </a:lnTo>
                <a:lnTo>
                  <a:pt x="11426" y="1157"/>
                </a:lnTo>
                <a:lnTo>
                  <a:pt x="11426" y="1159"/>
                </a:lnTo>
                <a:lnTo>
                  <a:pt x="11424" y="1161"/>
                </a:lnTo>
                <a:lnTo>
                  <a:pt x="11419" y="1167"/>
                </a:lnTo>
                <a:close/>
                <a:moveTo>
                  <a:pt x="11130" y="1159"/>
                </a:moveTo>
                <a:lnTo>
                  <a:pt x="11206" y="1157"/>
                </a:lnTo>
                <a:lnTo>
                  <a:pt x="11206" y="1181"/>
                </a:lnTo>
                <a:lnTo>
                  <a:pt x="11202" y="1179"/>
                </a:lnTo>
                <a:lnTo>
                  <a:pt x="11199" y="1174"/>
                </a:lnTo>
                <a:lnTo>
                  <a:pt x="11192" y="1171"/>
                </a:lnTo>
                <a:lnTo>
                  <a:pt x="11184" y="1169"/>
                </a:lnTo>
                <a:lnTo>
                  <a:pt x="11173" y="1169"/>
                </a:lnTo>
                <a:lnTo>
                  <a:pt x="11165" y="1167"/>
                </a:lnTo>
                <a:lnTo>
                  <a:pt x="11159" y="1164"/>
                </a:lnTo>
                <a:lnTo>
                  <a:pt x="11159" y="1210"/>
                </a:lnTo>
                <a:lnTo>
                  <a:pt x="11167" y="1207"/>
                </a:lnTo>
                <a:lnTo>
                  <a:pt x="11177" y="1208"/>
                </a:lnTo>
                <a:lnTo>
                  <a:pt x="11181" y="1207"/>
                </a:lnTo>
                <a:lnTo>
                  <a:pt x="11185" y="1203"/>
                </a:lnTo>
                <a:lnTo>
                  <a:pt x="11186" y="1200"/>
                </a:lnTo>
                <a:lnTo>
                  <a:pt x="11189" y="1223"/>
                </a:lnTo>
                <a:lnTo>
                  <a:pt x="11185" y="1220"/>
                </a:lnTo>
                <a:lnTo>
                  <a:pt x="11182" y="1217"/>
                </a:lnTo>
                <a:lnTo>
                  <a:pt x="11177" y="1215"/>
                </a:lnTo>
                <a:lnTo>
                  <a:pt x="11159" y="1215"/>
                </a:lnTo>
                <a:lnTo>
                  <a:pt x="11159" y="1264"/>
                </a:lnTo>
                <a:lnTo>
                  <a:pt x="11164" y="1274"/>
                </a:lnTo>
                <a:lnTo>
                  <a:pt x="11166" y="1275"/>
                </a:lnTo>
                <a:lnTo>
                  <a:pt x="11127" y="1279"/>
                </a:lnTo>
                <a:lnTo>
                  <a:pt x="11129" y="1277"/>
                </a:lnTo>
                <a:lnTo>
                  <a:pt x="11130" y="1275"/>
                </a:lnTo>
                <a:lnTo>
                  <a:pt x="11134" y="1269"/>
                </a:lnTo>
                <a:lnTo>
                  <a:pt x="11134" y="1167"/>
                </a:lnTo>
                <a:lnTo>
                  <a:pt x="11130" y="1159"/>
                </a:lnTo>
                <a:close/>
                <a:moveTo>
                  <a:pt x="11392" y="1084"/>
                </a:moveTo>
                <a:lnTo>
                  <a:pt x="11397" y="1078"/>
                </a:lnTo>
                <a:lnTo>
                  <a:pt x="11398" y="1071"/>
                </a:lnTo>
                <a:lnTo>
                  <a:pt x="11395" y="1062"/>
                </a:lnTo>
                <a:lnTo>
                  <a:pt x="11386" y="1051"/>
                </a:lnTo>
                <a:lnTo>
                  <a:pt x="11380" y="1047"/>
                </a:lnTo>
                <a:lnTo>
                  <a:pt x="11371" y="1041"/>
                </a:lnTo>
                <a:lnTo>
                  <a:pt x="11354" y="1031"/>
                </a:lnTo>
                <a:lnTo>
                  <a:pt x="11343" y="1020"/>
                </a:lnTo>
                <a:lnTo>
                  <a:pt x="11338" y="1008"/>
                </a:lnTo>
                <a:lnTo>
                  <a:pt x="11338" y="1002"/>
                </a:lnTo>
                <a:lnTo>
                  <a:pt x="11338" y="995"/>
                </a:lnTo>
                <a:lnTo>
                  <a:pt x="11340" y="988"/>
                </a:lnTo>
                <a:lnTo>
                  <a:pt x="11349" y="978"/>
                </a:lnTo>
                <a:lnTo>
                  <a:pt x="11362" y="972"/>
                </a:lnTo>
                <a:lnTo>
                  <a:pt x="11379" y="969"/>
                </a:lnTo>
                <a:lnTo>
                  <a:pt x="11387" y="971"/>
                </a:lnTo>
                <a:lnTo>
                  <a:pt x="11402" y="974"/>
                </a:lnTo>
                <a:lnTo>
                  <a:pt x="11411" y="1006"/>
                </a:lnTo>
                <a:lnTo>
                  <a:pt x="11398" y="990"/>
                </a:lnTo>
                <a:lnTo>
                  <a:pt x="11380" y="979"/>
                </a:lnTo>
                <a:lnTo>
                  <a:pt x="11367" y="980"/>
                </a:lnTo>
                <a:lnTo>
                  <a:pt x="11360" y="983"/>
                </a:lnTo>
                <a:lnTo>
                  <a:pt x="11358" y="987"/>
                </a:lnTo>
                <a:lnTo>
                  <a:pt x="11357" y="998"/>
                </a:lnTo>
                <a:lnTo>
                  <a:pt x="11358" y="1003"/>
                </a:lnTo>
                <a:lnTo>
                  <a:pt x="11367" y="1013"/>
                </a:lnTo>
                <a:lnTo>
                  <a:pt x="11373" y="1016"/>
                </a:lnTo>
                <a:lnTo>
                  <a:pt x="11384" y="1022"/>
                </a:lnTo>
                <a:lnTo>
                  <a:pt x="11397" y="1030"/>
                </a:lnTo>
                <a:lnTo>
                  <a:pt x="11407" y="1038"/>
                </a:lnTo>
                <a:lnTo>
                  <a:pt x="11414" y="1049"/>
                </a:lnTo>
                <a:lnTo>
                  <a:pt x="11417" y="1063"/>
                </a:lnTo>
                <a:lnTo>
                  <a:pt x="11415" y="1071"/>
                </a:lnTo>
                <a:lnTo>
                  <a:pt x="11413" y="1078"/>
                </a:lnTo>
                <a:lnTo>
                  <a:pt x="11408" y="1084"/>
                </a:lnTo>
                <a:lnTo>
                  <a:pt x="11404" y="1089"/>
                </a:lnTo>
                <a:lnTo>
                  <a:pt x="11390" y="1096"/>
                </a:lnTo>
                <a:lnTo>
                  <a:pt x="11372" y="1097"/>
                </a:lnTo>
                <a:lnTo>
                  <a:pt x="11364" y="1097"/>
                </a:lnTo>
                <a:lnTo>
                  <a:pt x="11354" y="1096"/>
                </a:lnTo>
                <a:lnTo>
                  <a:pt x="11345" y="1093"/>
                </a:lnTo>
                <a:lnTo>
                  <a:pt x="11336" y="1089"/>
                </a:lnTo>
                <a:lnTo>
                  <a:pt x="11336" y="1058"/>
                </a:lnTo>
                <a:lnTo>
                  <a:pt x="11347" y="1071"/>
                </a:lnTo>
                <a:lnTo>
                  <a:pt x="11358" y="1083"/>
                </a:lnTo>
                <a:lnTo>
                  <a:pt x="11369" y="1088"/>
                </a:lnTo>
                <a:lnTo>
                  <a:pt x="11373" y="1089"/>
                </a:lnTo>
                <a:lnTo>
                  <a:pt x="11384" y="1088"/>
                </a:lnTo>
                <a:lnTo>
                  <a:pt x="11392" y="1084"/>
                </a:lnTo>
                <a:close/>
                <a:moveTo>
                  <a:pt x="11436" y="1084"/>
                </a:moveTo>
                <a:lnTo>
                  <a:pt x="11436" y="983"/>
                </a:lnTo>
                <a:lnTo>
                  <a:pt x="11431" y="972"/>
                </a:lnTo>
                <a:lnTo>
                  <a:pt x="11466" y="972"/>
                </a:lnTo>
                <a:lnTo>
                  <a:pt x="11463" y="976"/>
                </a:lnTo>
                <a:lnTo>
                  <a:pt x="11461" y="983"/>
                </a:lnTo>
                <a:lnTo>
                  <a:pt x="11461" y="1030"/>
                </a:lnTo>
                <a:lnTo>
                  <a:pt x="11497" y="1030"/>
                </a:lnTo>
                <a:lnTo>
                  <a:pt x="11497" y="983"/>
                </a:lnTo>
                <a:lnTo>
                  <a:pt x="11491" y="972"/>
                </a:lnTo>
                <a:lnTo>
                  <a:pt x="11527" y="972"/>
                </a:lnTo>
                <a:lnTo>
                  <a:pt x="11524" y="976"/>
                </a:lnTo>
                <a:lnTo>
                  <a:pt x="11521" y="983"/>
                </a:lnTo>
                <a:lnTo>
                  <a:pt x="11521" y="1081"/>
                </a:lnTo>
                <a:lnTo>
                  <a:pt x="11525" y="1089"/>
                </a:lnTo>
                <a:lnTo>
                  <a:pt x="11529" y="1091"/>
                </a:lnTo>
                <a:lnTo>
                  <a:pt x="11489" y="1096"/>
                </a:lnTo>
                <a:lnTo>
                  <a:pt x="11493" y="1090"/>
                </a:lnTo>
                <a:lnTo>
                  <a:pt x="11496" y="1085"/>
                </a:lnTo>
                <a:lnTo>
                  <a:pt x="11497" y="1038"/>
                </a:lnTo>
                <a:lnTo>
                  <a:pt x="11461" y="1038"/>
                </a:lnTo>
                <a:lnTo>
                  <a:pt x="11461" y="1081"/>
                </a:lnTo>
                <a:lnTo>
                  <a:pt x="11466" y="1089"/>
                </a:lnTo>
                <a:lnTo>
                  <a:pt x="11468" y="1091"/>
                </a:lnTo>
                <a:lnTo>
                  <a:pt x="11429" y="1096"/>
                </a:lnTo>
                <a:lnTo>
                  <a:pt x="11432" y="1090"/>
                </a:lnTo>
                <a:lnTo>
                  <a:pt x="11436" y="1085"/>
                </a:lnTo>
                <a:lnTo>
                  <a:pt x="11436" y="1084"/>
                </a:lnTo>
                <a:close/>
                <a:moveTo>
                  <a:pt x="11665" y="1034"/>
                </a:moveTo>
                <a:lnTo>
                  <a:pt x="11663" y="1010"/>
                </a:lnTo>
                <a:lnTo>
                  <a:pt x="11659" y="992"/>
                </a:lnTo>
                <a:lnTo>
                  <a:pt x="11656" y="985"/>
                </a:lnTo>
                <a:lnTo>
                  <a:pt x="11653" y="979"/>
                </a:lnTo>
                <a:lnTo>
                  <a:pt x="11649" y="975"/>
                </a:lnTo>
                <a:lnTo>
                  <a:pt x="11646" y="974"/>
                </a:lnTo>
                <a:lnTo>
                  <a:pt x="11641" y="975"/>
                </a:lnTo>
                <a:lnTo>
                  <a:pt x="11638" y="979"/>
                </a:lnTo>
                <a:lnTo>
                  <a:pt x="11635" y="985"/>
                </a:lnTo>
                <a:lnTo>
                  <a:pt x="11632" y="992"/>
                </a:lnTo>
                <a:lnTo>
                  <a:pt x="11628" y="1010"/>
                </a:lnTo>
                <a:lnTo>
                  <a:pt x="11626" y="1034"/>
                </a:lnTo>
                <a:lnTo>
                  <a:pt x="11628" y="1057"/>
                </a:lnTo>
                <a:lnTo>
                  <a:pt x="11632" y="1076"/>
                </a:lnTo>
                <a:lnTo>
                  <a:pt x="11635" y="1083"/>
                </a:lnTo>
                <a:lnTo>
                  <a:pt x="11638" y="1089"/>
                </a:lnTo>
                <a:lnTo>
                  <a:pt x="11641" y="1092"/>
                </a:lnTo>
                <a:lnTo>
                  <a:pt x="11646" y="1093"/>
                </a:lnTo>
                <a:lnTo>
                  <a:pt x="11649" y="1092"/>
                </a:lnTo>
                <a:lnTo>
                  <a:pt x="11653" y="1089"/>
                </a:lnTo>
                <a:lnTo>
                  <a:pt x="11656" y="1083"/>
                </a:lnTo>
                <a:lnTo>
                  <a:pt x="11659" y="1076"/>
                </a:lnTo>
                <a:lnTo>
                  <a:pt x="11663" y="1057"/>
                </a:lnTo>
                <a:lnTo>
                  <a:pt x="11665" y="1034"/>
                </a:lnTo>
                <a:close/>
                <a:moveTo>
                  <a:pt x="11600" y="1034"/>
                </a:moveTo>
                <a:lnTo>
                  <a:pt x="11604" y="1009"/>
                </a:lnTo>
                <a:lnTo>
                  <a:pt x="11613" y="989"/>
                </a:lnTo>
                <a:lnTo>
                  <a:pt x="11620" y="982"/>
                </a:lnTo>
                <a:lnTo>
                  <a:pt x="11628" y="976"/>
                </a:lnTo>
                <a:lnTo>
                  <a:pt x="11637" y="973"/>
                </a:lnTo>
                <a:lnTo>
                  <a:pt x="11646" y="972"/>
                </a:lnTo>
                <a:lnTo>
                  <a:pt x="11655" y="973"/>
                </a:lnTo>
                <a:lnTo>
                  <a:pt x="11663" y="976"/>
                </a:lnTo>
                <a:lnTo>
                  <a:pt x="11672" y="982"/>
                </a:lnTo>
                <a:lnTo>
                  <a:pt x="11678" y="989"/>
                </a:lnTo>
                <a:lnTo>
                  <a:pt x="11683" y="999"/>
                </a:lnTo>
                <a:lnTo>
                  <a:pt x="11688" y="1009"/>
                </a:lnTo>
                <a:lnTo>
                  <a:pt x="11690" y="1021"/>
                </a:lnTo>
                <a:lnTo>
                  <a:pt x="11692" y="1034"/>
                </a:lnTo>
                <a:lnTo>
                  <a:pt x="11688" y="1058"/>
                </a:lnTo>
                <a:lnTo>
                  <a:pt x="11678" y="1077"/>
                </a:lnTo>
                <a:lnTo>
                  <a:pt x="11672" y="1085"/>
                </a:lnTo>
                <a:lnTo>
                  <a:pt x="11663" y="1091"/>
                </a:lnTo>
                <a:lnTo>
                  <a:pt x="11655" y="1095"/>
                </a:lnTo>
                <a:lnTo>
                  <a:pt x="11646" y="1096"/>
                </a:lnTo>
                <a:lnTo>
                  <a:pt x="11637" y="1095"/>
                </a:lnTo>
                <a:lnTo>
                  <a:pt x="11628" y="1091"/>
                </a:lnTo>
                <a:lnTo>
                  <a:pt x="11620" y="1085"/>
                </a:lnTo>
                <a:lnTo>
                  <a:pt x="11613" y="1077"/>
                </a:lnTo>
                <a:lnTo>
                  <a:pt x="11608" y="1069"/>
                </a:lnTo>
                <a:lnTo>
                  <a:pt x="11604" y="1058"/>
                </a:lnTo>
                <a:lnTo>
                  <a:pt x="11601" y="1047"/>
                </a:lnTo>
                <a:lnTo>
                  <a:pt x="11600" y="1034"/>
                </a:lnTo>
                <a:close/>
                <a:moveTo>
                  <a:pt x="11555" y="1084"/>
                </a:moveTo>
                <a:lnTo>
                  <a:pt x="11555" y="987"/>
                </a:lnTo>
                <a:lnTo>
                  <a:pt x="11550" y="979"/>
                </a:lnTo>
                <a:lnTo>
                  <a:pt x="11546" y="976"/>
                </a:lnTo>
                <a:lnTo>
                  <a:pt x="11586" y="972"/>
                </a:lnTo>
                <a:lnTo>
                  <a:pt x="11584" y="978"/>
                </a:lnTo>
                <a:lnTo>
                  <a:pt x="11579" y="982"/>
                </a:lnTo>
                <a:lnTo>
                  <a:pt x="11578" y="1081"/>
                </a:lnTo>
                <a:lnTo>
                  <a:pt x="11584" y="1089"/>
                </a:lnTo>
                <a:lnTo>
                  <a:pt x="11586" y="1091"/>
                </a:lnTo>
                <a:lnTo>
                  <a:pt x="11546" y="1096"/>
                </a:lnTo>
                <a:lnTo>
                  <a:pt x="11550" y="1090"/>
                </a:lnTo>
                <a:lnTo>
                  <a:pt x="11555" y="1085"/>
                </a:lnTo>
                <a:lnTo>
                  <a:pt x="11555" y="1084"/>
                </a:lnTo>
                <a:close/>
                <a:moveTo>
                  <a:pt x="11708" y="988"/>
                </a:moveTo>
                <a:lnTo>
                  <a:pt x="11707" y="981"/>
                </a:lnTo>
                <a:lnTo>
                  <a:pt x="11702" y="978"/>
                </a:lnTo>
                <a:lnTo>
                  <a:pt x="11697" y="976"/>
                </a:lnTo>
                <a:lnTo>
                  <a:pt x="11728" y="972"/>
                </a:lnTo>
                <a:lnTo>
                  <a:pt x="11783" y="1058"/>
                </a:lnTo>
                <a:lnTo>
                  <a:pt x="11783" y="983"/>
                </a:lnTo>
                <a:lnTo>
                  <a:pt x="11777" y="972"/>
                </a:lnTo>
                <a:lnTo>
                  <a:pt x="11796" y="972"/>
                </a:lnTo>
                <a:lnTo>
                  <a:pt x="11792" y="976"/>
                </a:lnTo>
                <a:lnTo>
                  <a:pt x="11790" y="983"/>
                </a:lnTo>
                <a:lnTo>
                  <a:pt x="11790" y="1079"/>
                </a:lnTo>
                <a:lnTo>
                  <a:pt x="11791" y="1086"/>
                </a:lnTo>
                <a:lnTo>
                  <a:pt x="11796" y="1090"/>
                </a:lnTo>
                <a:lnTo>
                  <a:pt x="11800" y="1091"/>
                </a:lnTo>
                <a:lnTo>
                  <a:pt x="11778" y="1096"/>
                </a:lnTo>
                <a:lnTo>
                  <a:pt x="11715" y="998"/>
                </a:lnTo>
                <a:lnTo>
                  <a:pt x="11715" y="1081"/>
                </a:lnTo>
                <a:lnTo>
                  <a:pt x="11721" y="1089"/>
                </a:lnTo>
                <a:lnTo>
                  <a:pt x="11723" y="1091"/>
                </a:lnTo>
                <a:lnTo>
                  <a:pt x="11701" y="1096"/>
                </a:lnTo>
                <a:lnTo>
                  <a:pt x="11703" y="1090"/>
                </a:lnTo>
                <a:lnTo>
                  <a:pt x="11708" y="1085"/>
                </a:lnTo>
                <a:lnTo>
                  <a:pt x="11708" y="988"/>
                </a:lnTo>
                <a:close/>
                <a:moveTo>
                  <a:pt x="11198" y="1024"/>
                </a:moveTo>
                <a:lnTo>
                  <a:pt x="11202" y="1022"/>
                </a:lnTo>
                <a:lnTo>
                  <a:pt x="11205" y="1020"/>
                </a:lnTo>
                <a:lnTo>
                  <a:pt x="11207" y="1016"/>
                </a:lnTo>
                <a:lnTo>
                  <a:pt x="11209" y="1040"/>
                </a:lnTo>
                <a:lnTo>
                  <a:pt x="11206" y="1036"/>
                </a:lnTo>
                <a:lnTo>
                  <a:pt x="11204" y="1033"/>
                </a:lnTo>
                <a:lnTo>
                  <a:pt x="11198" y="1031"/>
                </a:lnTo>
                <a:lnTo>
                  <a:pt x="11179" y="1031"/>
                </a:lnTo>
                <a:lnTo>
                  <a:pt x="11180" y="1081"/>
                </a:lnTo>
                <a:lnTo>
                  <a:pt x="11185" y="1090"/>
                </a:lnTo>
                <a:lnTo>
                  <a:pt x="11187" y="1091"/>
                </a:lnTo>
                <a:lnTo>
                  <a:pt x="11148" y="1095"/>
                </a:lnTo>
                <a:lnTo>
                  <a:pt x="11148" y="1092"/>
                </a:lnTo>
                <a:lnTo>
                  <a:pt x="11151" y="1091"/>
                </a:lnTo>
                <a:lnTo>
                  <a:pt x="11156" y="1084"/>
                </a:lnTo>
                <a:lnTo>
                  <a:pt x="11156" y="983"/>
                </a:lnTo>
                <a:lnTo>
                  <a:pt x="11150" y="972"/>
                </a:lnTo>
                <a:lnTo>
                  <a:pt x="11227" y="972"/>
                </a:lnTo>
                <a:lnTo>
                  <a:pt x="11227" y="996"/>
                </a:lnTo>
                <a:lnTo>
                  <a:pt x="11223" y="994"/>
                </a:lnTo>
                <a:lnTo>
                  <a:pt x="11219" y="990"/>
                </a:lnTo>
                <a:lnTo>
                  <a:pt x="11213" y="986"/>
                </a:lnTo>
                <a:lnTo>
                  <a:pt x="11205" y="985"/>
                </a:lnTo>
                <a:lnTo>
                  <a:pt x="11193" y="985"/>
                </a:lnTo>
                <a:lnTo>
                  <a:pt x="11186" y="982"/>
                </a:lnTo>
                <a:lnTo>
                  <a:pt x="11179" y="979"/>
                </a:lnTo>
                <a:lnTo>
                  <a:pt x="11179" y="1027"/>
                </a:lnTo>
                <a:lnTo>
                  <a:pt x="11188" y="1023"/>
                </a:lnTo>
                <a:lnTo>
                  <a:pt x="11198" y="1024"/>
                </a:lnTo>
                <a:close/>
                <a:moveTo>
                  <a:pt x="8456" y="1648"/>
                </a:moveTo>
                <a:lnTo>
                  <a:pt x="8976" y="1484"/>
                </a:lnTo>
                <a:lnTo>
                  <a:pt x="8976" y="1970"/>
                </a:lnTo>
                <a:lnTo>
                  <a:pt x="8976" y="2456"/>
                </a:lnTo>
                <a:lnTo>
                  <a:pt x="9146" y="2600"/>
                </a:lnTo>
                <a:lnTo>
                  <a:pt x="8527" y="2600"/>
                </a:lnTo>
                <a:lnTo>
                  <a:pt x="8695" y="2456"/>
                </a:lnTo>
                <a:lnTo>
                  <a:pt x="8695" y="1761"/>
                </a:lnTo>
                <a:lnTo>
                  <a:pt x="8456" y="1648"/>
                </a:lnTo>
                <a:close/>
                <a:moveTo>
                  <a:pt x="9711" y="1566"/>
                </a:moveTo>
                <a:lnTo>
                  <a:pt x="9696" y="1567"/>
                </a:lnTo>
                <a:lnTo>
                  <a:pt x="9681" y="1571"/>
                </a:lnTo>
                <a:lnTo>
                  <a:pt x="9667" y="1577"/>
                </a:lnTo>
                <a:lnTo>
                  <a:pt x="9653" y="1584"/>
                </a:lnTo>
                <a:lnTo>
                  <a:pt x="9640" y="1593"/>
                </a:lnTo>
                <a:lnTo>
                  <a:pt x="9627" y="1605"/>
                </a:lnTo>
                <a:lnTo>
                  <a:pt x="9615" y="1619"/>
                </a:lnTo>
                <a:lnTo>
                  <a:pt x="9604" y="1635"/>
                </a:lnTo>
                <a:lnTo>
                  <a:pt x="9593" y="1654"/>
                </a:lnTo>
                <a:lnTo>
                  <a:pt x="9585" y="1675"/>
                </a:lnTo>
                <a:lnTo>
                  <a:pt x="9570" y="1725"/>
                </a:lnTo>
                <a:lnTo>
                  <a:pt x="9564" y="1753"/>
                </a:lnTo>
                <a:lnTo>
                  <a:pt x="9561" y="1768"/>
                </a:lnTo>
                <a:lnTo>
                  <a:pt x="9560" y="1785"/>
                </a:lnTo>
                <a:lnTo>
                  <a:pt x="9557" y="1818"/>
                </a:lnTo>
                <a:lnTo>
                  <a:pt x="9557" y="1854"/>
                </a:lnTo>
                <a:lnTo>
                  <a:pt x="9558" y="1895"/>
                </a:lnTo>
                <a:lnTo>
                  <a:pt x="9559" y="1913"/>
                </a:lnTo>
                <a:lnTo>
                  <a:pt x="9560" y="1931"/>
                </a:lnTo>
                <a:lnTo>
                  <a:pt x="9566" y="1966"/>
                </a:lnTo>
                <a:lnTo>
                  <a:pt x="9572" y="1998"/>
                </a:lnTo>
                <a:lnTo>
                  <a:pt x="9581" y="2027"/>
                </a:lnTo>
                <a:lnTo>
                  <a:pt x="9591" y="2054"/>
                </a:lnTo>
                <a:lnTo>
                  <a:pt x="9614" y="2098"/>
                </a:lnTo>
                <a:lnTo>
                  <a:pt x="9628" y="2117"/>
                </a:lnTo>
                <a:lnTo>
                  <a:pt x="9642" y="2133"/>
                </a:lnTo>
                <a:lnTo>
                  <a:pt x="9657" y="2147"/>
                </a:lnTo>
                <a:lnTo>
                  <a:pt x="9666" y="2152"/>
                </a:lnTo>
                <a:lnTo>
                  <a:pt x="9674" y="2158"/>
                </a:lnTo>
                <a:lnTo>
                  <a:pt x="9690" y="2166"/>
                </a:lnTo>
                <a:lnTo>
                  <a:pt x="9707" y="2172"/>
                </a:lnTo>
                <a:lnTo>
                  <a:pt x="9724" y="2177"/>
                </a:lnTo>
                <a:lnTo>
                  <a:pt x="9742" y="2178"/>
                </a:lnTo>
                <a:lnTo>
                  <a:pt x="9772" y="2173"/>
                </a:lnTo>
                <a:lnTo>
                  <a:pt x="9787" y="2168"/>
                </a:lnTo>
                <a:lnTo>
                  <a:pt x="9802" y="2163"/>
                </a:lnTo>
                <a:lnTo>
                  <a:pt x="9817" y="2153"/>
                </a:lnTo>
                <a:lnTo>
                  <a:pt x="9831" y="2143"/>
                </a:lnTo>
                <a:lnTo>
                  <a:pt x="9845" y="2130"/>
                </a:lnTo>
                <a:lnTo>
                  <a:pt x="9856" y="2115"/>
                </a:lnTo>
                <a:lnTo>
                  <a:pt x="9868" y="2097"/>
                </a:lnTo>
                <a:lnTo>
                  <a:pt x="9880" y="2078"/>
                </a:lnTo>
                <a:lnTo>
                  <a:pt x="9889" y="2056"/>
                </a:lnTo>
                <a:lnTo>
                  <a:pt x="9897" y="2032"/>
                </a:lnTo>
                <a:lnTo>
                  <a:pt x="9908" y="1974"/>
                </a:lnTo>
                <a:lnTo>
                  <a:pt x="9911" y="1943"/>
                </a:lnTo>
                <a:lnTo>
                  <a:pt x="9913" y="1908"/>
                </a:lnTo>
                <a:lnTo>
                  <a:pt x="9911" y="1870"/>
                </a:lnTo>
                <a:lnTo>
                  <a:pt x="9908" y="1834"/>
                </a:lnTo>
                <a:lnTo>
                  <a:pt x="9902" y="1800"/>
                </a:lnTo>
                <a:lnTo>
                  <a:pt x="9895" y="1768"/>
                </a:lnTo>
                <a:lnTo>
                  <a:pt x="9875" y="1710"/>
                </a:lnTo>
                <a:lnTo>
                  <a:pt x="9848" y="1661"/>
                </a:lnTo>
                <a:lnTo>
                  <a:pt x="9834" y="1640"/>
                </a:lnTo>
                <a:lnTo>
                  <a:pt x="9818" y="1621"/>
                </a:lnTo>
                <a:lnTo>
                  <a:pt x="9801" y="1605"/>
                </a:lnTo>
                <a:lnTo>
                  <a:pt x="9784" y="1591"/>
                </a:lnTo>
                <a:lnTo>
                  <a:pt x="9766" y="1580"/>
                </a:lnTo>
                <a:lnTo>
                  <a:pt x="9747" y="1573"/>
                </a:lnTo>
                <a:lnTo>
                  <a:pt x="9730" y="1568"/>
                </a:lnTo>
                <a:lnTo>
                  <a:pt x="9711" y="1566"/>
                </a:lnTo>
                <a:close/>
                <a:moveTo>
                  <a:pt x="9273" y="1894"/>
                </a:moveTo>
                <a:lnTo>
                  <a:pt x="9276" y="1855"/>
                </a:lnTo>
                <a:lnTo>
                  <a:pt x="9280" y="1818"/>
                </a:lnTo>
                <a:lnTo>
                  <a:pt x="9290" y="1780"/>
                </a:lnTo>
                <a:lnTo>
                  <a:pt x="9302" y="1744"/>
                </a:lnTo>
                <a:lnTo>
                  <a:pt x="9317" y="1709"/>
                </a:lnTo>
                <a:lnTo>
                  <a:pt x="9337" y="1675"/>
                </a:lnTo>
                <a:lnTo>
                  <a:pt x="9347" y="1658"/>
                </a:lnTo>
                <a:lnTo>
                  <a:pt x="9359" y="1643"/>
                </a:lnTo>
                <a:lnTo>
                  <a:pt x="9385" y="1613"/>
                </a:lnTo>
                <a:lnTo>
                  <a:pt x="9415" y="1585"/>
                </a:lnTo>
                <a:lnTo>
                  <a:pt x="9430" y="1572"/>
                </a:lnTo>
                <a:lnTo>
                  <a:pt x="9448" y="1560"/>
                </a:lnTo>
                <a:lnTo>
                  <a:pt x="9484" y="1538"/>
                </a:lnTo>
                <a:lnTo>
                  <a:pt x="9524" y="1519"/>
                </a:lnTo>
                <a:lnTo>
                  <a:pt x="9567" y="1504"/>
                </a:lnTo>
                <a:lnTo>
                  <a:pt x="9614" y="1494"/>
                </a:lnTo>
                <a:lnTo>
                  <a:pt x="9639" y="1489"/>
                </a:lnTo>
                <a:lnTo>
                  <a:pt x="9664" y="1486"/>
                </a:lnTo>
                <a:lnTo>
                  <a:pt x="9717" y="1484"/>
                </a:lnTo>
                <a:lnTo>
                  <a:pt x="9778" y="1486"/>
                </a:lnTo>
                <a:lnTo>
                  <a:pt x="9806" y="1491"/>
                </a:lnTo>
                <a:lnTo>
                  <a:pt x="9834" y="1496"/>
                </a:lnTo>
                <a:lnTo>
                  <a:pt x="9861" y="1503"/>
                </a:lnTo>
                <a:lnTo>
                  <a:pt x="9887" y="1510"/>
                </a:lnTo>
                <a:lnTo>
                  <a:pt x="9935" y="1530"/>
                </a:lnTo>
                <a:lnTo>
                  <a:pt x="9958" y="1541"/>
                </a:lnTo>
                <a:lnTo>
                  <a:pt x="9980" y="1554"/>
                </a:lnTo>
                <a:lnTo>
                  <a:pt x="10020" y="1584"/>
                </a:lnTo>
                <a:lnTo>
                  <a:pt x="10058" y="1618"/>
                </a:lnTo>
                <a:lnTo>
                  <a:pt x="10090" y="1654"/>
                </a:lnTo>
                <a:lnTo>
                  <a:pt x="10119" y="1695"/>
                </a:lnTo>
                <a:lnTo>
                  <a:pt x="10144" y="1739"/>
                </a:lnTo>
                <a:lnTo>
                  <a:pt x="10155" y="1761"/>
                </a:lnTo>
                <a:lnTo>
                  <a:pt x="10165" y="1786"/>
                </a:lnTo>
                <a:lnTo>
                  <a:pt x="10183" y="1835"/>
                </a:lnTo>
                <a:lnTo>
                  <a:pt x="10196" y="1885"/>
                </a:lnTo>
                <a:lnTo>
                  <a:pt x="10205" y="1939"/>
                </a:lnTo>
                <a:lnTo>
                  <a:pt x="10211" y="1993"/>
                </a:lnTo>
                <a:lnTo>
                  <a:pt x="10213" y="2049"/>
                </a:lnTo>
                <a:lnTo>
                  <a:pt x="10212" y="2083"/>
                </a:lnTo>
                <a:lnTo>
                  <a:pt x="10210" y="2117"/>
                </a:lnTo>
                <a:lnTo>
                  <a:pt x="10202" y="2181"/>
                </a:lnTo>
                <a:lnTo>
                  <a:pt x="10195" y="2212"/>
                </a:lnTo>
                <a:lnTo>
                  <a:pt x="10188" y="2241"/>
                </a:lnTo>
                <a:lnTo>
                  <a:pt x="10169" y="2296"/>
                </a:lnTo>
                <a:lnTo>
                  <a:pt x="10144" y="2347"/>
                </a:lnTo>
                <a:lnTo>
                  <a:pt x="10131" y="2371"/>
                </a:lnTo>
                <a:lnTo>
                  <a:pt x="10117" y="2394"/>
                </a:lnTo>
                <a:lnTo>
                  <a:pt x="10085" y="2436"/>
                </a:lnTo>
                <a:lnTo>
                  <a:pt x="10049" y="2475"/>
                </a:lnTo>
                <a:lnTo>
                  <a:pt x="10011" y="2509"/>
                </a:lnTo>
                <a:lnTo>
                  <a:pt x="9969" y="2538"/>
                </a:lnTo>
                <a:lnTo>
                  <a:pt x="9946" y="2551"/>
                </a:lnTo>
                <a:lnTo>
                  <a:pt x="9924" y="2563"/>
                </a:lnTo>
                <a:lnTo>
                  <a:pt x="9877" y="2583"/>
                </a:lnTo>
                <a:lnTo>
                  <a:pt x="9828" y="2599"/>
                </a:lnTo>
                <a:lnTo>
                  <a:pt x="9778" y="2610"/>
                </a:lnTo>
                <a:lnTo>
                  <a:pt x="9726" y="2617"/>
                </a:lnTo>
                <a:lnTo>
                  <a:pt x="9674" y="2619"/>
                </a:lnTo>
                <a:lnTo>
                  <a:pt x="9627" y="2618"/>
                </a:lnTo>
                <a:lnTo>
                  <a:pt x="9581" y="2613"/>
                </a:lnTo>
                <a:lnTo>
                  <a:pt x="9534" y="2604"/>
                </a:lnTo>
                <a:lnTo>
                  <a:pt x="9488" y="2592"/>
                </a:lnTo>
                <a:lnTo>
                  <a:pt x="9441" y="2578"/>
                </a:lnTo>
                <a:lnTo>
                  <a:pt x="9395" y="2559"/>
                </a:lnTo>
                <a:lnTo>
                  <a:pt x="9351" y="2538"/>
                </a:lnTo>
                <a:lnTo>
                  <a:pt x="9307" y="2514"/>
                </a:lnTo>
                <a:lnTo>
                  <a:pt x="9540" y="2317"/>
                </a:lnTo>
                <a:lnTo>
                  <a:pt x="9712" y="2544"/>
                </a:lnTo>
                <a:lnTo>
                  <a:pt x="9733" y="2537"/>
                </a:lnTo>
                <a:lnTo>
                  <a:pt x="9753" y="2529"/>
                </a:lnTo>
                <a:lnTo>
                  <a:pt x="9773" y="2518"/>
                </a:lnTo>
                <a:lnTo>
                  <a:pt x="9791" y="2505"/>
                </a:lnTo>
                <a:lnTo>
                  <a:pt x="9808" y="2493"/>
                </a:lnTo>
                <a:lnTo>
                  <a:pt x="9825" y="2476"/>
                </a:lnTo>
                <a:lnTo>
                  <a:pt x="9841" y="2459"/>
                </a:lnTo>
                <a:lnTo>
                  <a:pt x="9855" y="2440"/>
                </a:lnTo>
                <a:lnTo>
                  <a:pt x="9868" y="2418"/>
                </a:lnTo>
                <a:lnTo>
                  <a:pt x="9880" y="2395"/>
                </a:lnTo>
                <a:lnTo>
                  <a:pt x="9900" y="2343"/>
                </a:lnTo>
                <a:lnTo>
                  <a:pt x="9908" y="2312"/>
                </a:lnTo>
                <a:lnTo>
                  <a:pt x="9914" y="2281"/>
                </a:lnTo>
                <a:lnTo>
                  <a:pt x="9918" y="2248"/>
                </a:lnTo>
                <a:lnTo>
                  <a:pt x="9922" y="2212"/>
                </a:lnTo>
                <a:lnTo>
                  <a:pt x="9895" y="2226"/>
                </a:lnTo>
                <a:lnTo>
                  <a:pt x="9868" y="2240"/>
                </a:lnTo>
                <a:lnTo>
                  <a:pt x="9840" y="2250"/>
                </a:lnTo>
                <a:lnTo>
                  <a:pt x="9811" y="2260"/>
                </a:lnTo>
                <a:lnTo>
                  <a:pt x="9780" y="2267"/>
                </a:lnTo>
                <a:lnTo>
                  <a:pt x="9749" y="2273"/>
                </a:lnTo>
                <a:lnTo>
                  <a:pt x="9716" y="2275"/>
                </a:lnTo>
                <a:lnTo>
                  <a:pt x="9682" y="2276"/>
                </a:lnTo>
                <a:lnTo>
                  <a:pt x="9633" y="2274"/>
                </a:lnTo>
                <a:lnTo>
                  <a:pt x="9587" y="2268"/>
                </a:lnTo>
                <a:lnTo>
                  <a:pt x="9565" y="2263"/>
                </a:lnTo>
                <a:lnTo>
                  <a:pt x="9544" y="2257"/>
                </a:lnTo>
                <a:lnTo>
                  <a:pt x="9524" y="2252"/>
                </a:lnTo>
                <a:lnTo>
                  <a:pt x="9505" y="2243"/>
                </a:lnTo>
                <a:lnTo>
                  <a:pt x="9486" y="2235"/>
                </a:lnTo>
                <a:lnTo>
                  <a:pt x="9468" y="2227"/>
                </a:lnTo>
                <a:lnTo>
                  <a:pt x="9435" y="2206"/>
                </a:lnTo>
                <a:lnTo>
                  <a:pt x="9405" y="2183"/>
                </a:lnTo>
                <a:lnTo>
                  <a:pt x="9376" y="2157"/>
                </a:lnTo>
                <a:lnTo>
                  <a:pt x="9353" y="2129"/>
                </a:lnTo>
                <a:lnTo>
                  <a:pt x="9332" y="2099"/>
                </a:lnTo>
                <a:lnTo>
                  <a:pt x="9314" y="2068"/>
                </a:lnTo>
                <a:lnTo>
                  <a:pt x="9299" y="2034"/>
                </a:lnTo>
                <a:lnTo>
                  <a:pt x="9289" y="2000"/>
                </a:lnTo>
                <a:lnTo>
                  <a:pt x="9280" y="1965"/>
                </a:lnTo>
                <a:lnTo>
                  <a:pt x="9276" y="1929"/>
                </a:lnTo>
                <a:lnTo>
                  <a:pt x="9273" y="1894"/>
                </a:lnTo>
                <a:close/>
                <a:moveTo>
                  <a:pt x="10312" y="1648"/>
                </a:moveTo>
                <a:lnTo>
                  <a:pt x="10832" y="1484"/>
                </a:lnTo>
                <a:lnTo>
                  <a:pt x="10832" y="1970"/>
                </a:lnTo>
                <a:lnTo>
                  <a:pt x="10832" y="2456"/>
                </a:lnTo>
                <a:lnTo>
                  <a:pt x="11001" y="2600"/>
                </a:lnTo>
                <a:lnTo>
                  <a:pt x="10382" y="2600"/>
                </a:lnTo>
                <a:lnTo>
                  <a:pt x="10550" y="2456"/>
                </a:lnTo>
                <a:lnTo>
                  <a:pt x="10550" y="1761"/>
                </a:lnTo>
                <a:lnTo>
                  <a:pt x="10312" y="1648"/>
                </a:lnTo>
                <a:close/>
                <a:moveTo>
                  <a:pt x="8852" y="1009"/>
                </a:moveTo>
                <a:lnTo>
                  <a:pt x="9028" y="1009"/>
                </a:lnTo>
                <a:lnTo>
                  <a:pt x="9181" y="893"/>
                </a:lnTo>
                <a:lnTo>
                  <a:pt x="9201" y="893"/>
                </a:lnTo>
                <a:lnTo>
                  <a:pt x="9183" y="1061"/>
                </a:lnTo>
                <a:lnTo>
                  <a:pt x="8630" y="1061"/>
                </a:lnTo>
                <a:lnTo>
                  <a:pt x="8630" y="1041"/>
                </a:lnTo>
                <a:lnTo>
                  <a:pt x="8695" y="960"/>
                </a:lnTo>
                <a:lnTo>
                  <a:pt x="8695" y="470"/>
                </a:lnTo>
                <a:lnTo>
                  <a:pt x="8630" y="390"/>
                </a:lnTo>
                <a:lnTo>
                  <a:pt x="8630" y="370"/>
                </a:lnTo>
                <a:lnTo>
                  <a:pt x="9016" y="370"/>
                </a:lnTo>
                <a:lnTo>
                  <a:pt x="9152" y="353"/>
                </a:lnTo>
                <a:lnTo>
                  <a:pt x="9172" y="532"/>
                </a:lnTo>
                <a:lnTo>
                  <a:pt x="9145" y="532"/>
                </a:lnTo>
                <a:lnTo>
                  <a:pt x="9017" y="421"/>
                </a:lnTo>
                <a:lnTo>
                  <a:pt x="8852" y="421"/>
                </a:lnTo>
                <a:lnTo>
                  <a:pt x="8852" y="682"/>
                </a:lnTo>
                <a:lnTo>
                  <a:pt x="8973" y="682"/>
                </a:lnTo>
                <a:lnTo>
                  <a:pt x="9033" y="600"/>
                </a:lnTo>
                <a:lnTo>
                  <a:pt x="9055" y="600"/>
                </a:lnTo>
                <a:lnTo>
                  <a:pt x="9055" y="814"/>
                </a:lnTo>
                <a:lnTo>
                  <a:pt x="9033" y="814"/>
                </a:lnTo>
                <a:lnTo>
                  <a:pt x="8973" y="732"/>
                </a:lnTo>
                <a:lnTo>
                  <a:pt x="8852" y="732"/>
                </a:lnTo>
                <a:lnTo>
                  <a:pt x="8852" y="1009"/>
                </a:lnTo>
                <a:close/>
                <a:moveTo>
                  <a:pt x="9616" y="710"/>
                </a:moveTo>
                <a:lnTo>
                  <a:pt x="9566" y="652"/>
                </a:lnTo>
                <a:lnTo>
                  <a:pt x="9533" y="609"/>
                </a:lnTo>
                <a:lnTo>
                  <a:pt x="9517" y="608"/>
                </a:lnTo>
                <a:lnTo>
                  <a:pt x="9495" y="607"/>
                </a:lnTo>
                <a:lnTo>
                  <a:pt x="9478" y="607"/>
                </a:lnTo>
                <a:lnTo>
                  <a:pt x="9464" y="609"/>
                </a:lnTo>
                <a:lnTo>
                  <a:pt x="9453" y="614"/>
                </a:lnTo>
                <a:lnTo>
                  <a:pt x="9442" y="618"/>
                </a:lnTo>
                <a:lnTo>
                  <a:pt x="9435" y="626"/>
                </a:lnTo>
                <a:lnTo>
                  <a:pt x="9429" y="634"/>
                </a:lnTo>
                <a:lnTo>
                  <a:pt x="9427" y="643"/>
                </a:lnTo>
                <a:lnTo>
                  <a:pt x="9426" y="654"/>
                </a:lnTo>
                <a:lnTo>
                  <a:pt x="9427" y="671"/>
                </a:lnTo>
                <a:lnTo>
                  <a:pt x="9434" y="688"/>
                </a:lnTo>
                <a:lnTo>
                  <a:pt x="9443" y="702"/>
                </a:lnTo>
                <a:lnTo>
                  <a:pt x="9456" y="714"/>
                </a:lnTo>
                <a:lnTo>
                  <a:pt x="9472" y="726"/>
                </a:lnTo>
                <a:lnTo>
                  <a:pt x="9491" y="737"/>
                </a:lnTo>
                <a:lnTo>
                  <a:pt x="9536" y="759"/>
                </a:lnTo>
                <a:lnTo>
                  <a:pt x="9589" y="787"/>
                </a:lnTo>
                <a:lnTo>
                  <a:pt x="9615" y="803"/>
                </a:lnTo>
                <a:lnTo>
                  <a:pt x="9639" y="822"/>
                </a:lnTo>
                <a:lnTo>
                  <a:pt x="9649" y="831"/>
                </a:lnTo>
                <a:lnTo>
                  <a:pt x="9659" y="843"/>
                </a:lnTo>
                <a:lnTo>
                  <a:pt x="9674" y="866"/>
                </a:lnTo>
                <a:lnTo>
                  <a:pt x="9680" y="879"/>
                </a:lnTo>
                <a:lnTo>
                  <a:pt x="9683" y="893"/>
                </a:lnTo>
                <a:lnTo>
                  <a:pt x="9687" y="909"/>
                </a:lnTo>
                <a:lnTo>
                  <a:pt x="9687" y="924"/>
                </a:lnTo>
                <a:lnTo>
                  <a:pt x="9685" y="941"/>
                </a:lnTo>
                <a:lnTo>
                  <a:pt x="9684" y="951"/>
                </a:lnTo>
                <a:lnTo>
                  <a:pt x="9683" y="959"/>
                </a:lnTo>
                <a:lnTo>
                  <a:pt x="9677" y="974"/>
                </a:lnTo>
                <a:lnTo>
                  <a:pt x="9670" y="988"/>
                </a:lnTo>
                <a:lnTo>
                  <a:pt x="9661" y="1001"/>
                </a:lnTo>
                <a:lnTo>
                  <a:pt x="9650" y="1014"/>
                </a:lnTo>
                <a:lnTo>
                  <a:pt x="9639" y="1024"/>
                </a:lnTo>
                <a:lnTo>
                  <a:pt x="9625" y="1034"/>
                </a:lnTo>
                <a:lnTo>
                  <a:pt x="9592" y="1050"/>
                </a:lnTo>
                <a:lnTo>
                  <a:pt x="9554" y="1062"/>
                </a:lnTo>
                <a:lnTo>
                  <a:pt x="9534" y="1067"/>
                </a:lnTo>
                <a:lnTo>
                  <a:pt x="9513" y="1069"/>
                </a:lnTo>
                <a:lnTo>
                  <a:pt x="9468" y="1071"/>
                </a:lnTo>
                <a:lnTo>
                  <a:pt x="9416" y="1069"/>
                </a:lnTo>
                <a:lnTo>
                  <a:pt x="9367" y="1062"/>
                </a:lnTo>
                <a:lnTo>
                  <a:pt x="9325" y="1050"/>
                </a:lnTo>
                <a:lnTo>
                  <a:pt x="9290" y="1036"/>
                </a:lnTo>
                <a:lnTo>
                  <a:pt x="9319" y="905"/>
                </a:lnTo>
                <a:lnTo>
                  <a:pt x="9340" y="905"/>
                </a:lnTo>
                <a:lnTo>
                  <a:pt x="9362" y="937"/>
                </a:lnTo>
                <a:lnTo>
                  <a:pt x="9386" y="969"/>
                </a:lnTo>
                <a:lnTo>
                  <a:pt x="9412" y="999"/>
                </a:lnTo>
                <a:lnTo>
                  <a:pt x="9434" y="1023"/>
                </a:lnTo>
                <a:lnTo>
                  <a:pt x="9449" y="1027"/>
                </a:lnTo>
                <a:lnTo>
                  <a:pt x="9476" y="1028"/>
                </a:lnTo>
                <a:lnTo>
                  <a:pt x="9497" y="1027"/>
                </a:lnTo>
                <a:lnTo>
                  <a:pt x="9515" y="1024"/>
                </a:lnTo>
                <a:lnTo>
                  <a:pt x="9530" y="1021"/>
                </a:lnTo>
                <a:lnTo>
                  <a:pt x="9543" y="1015"/>
                </a:lnTo>
                <a:lnTo>
                  <a:pt x="9552" y="1007"/>
                </a:lnTo>
                <a:lnTo>
                  <a:pt x="9559" y="999"/>
                </a:lnTo>
                <a:lnTo>
                  <a:pt x="9564" y="987"/>
                </a:lnTo>
                <a:lnTo>
                  <a:pt x="9565" y="975"/>
                </a:lnTo>
                <a:lnTo>
                  <a:pt x="9563" y="958"/>
                </a:lnTo>
                <a:lnTo>
                  <a:pt x="9559" y="950"/>
                </a:lnTo>
                <a:lnTo>
                  <a:pt x="9556" y="943"/>
                </a:lnTo>
                <a:lnTo>
                  <a:pt x="9545" y="928"/>
                </a:lnTo>
                <a:lnTo>
                  <a:pt x="9531" y="916"/>
                </a:lnTo>
                <a:lnTo>
                  <a:pt x="9515" y="904"/>
                </a:lnTo>
                <a:lnTo>
                  <a:pt x="9495" y="892"/>
                </a:lnTo>
                <a:lnTo>
                  <a:pt x="9453" y="871"/>
                </a:lnTo>
                <a:lnTo>
                  <a:pt x="9396" y="843"/>
                </a:lnTo>
                <a:lnTo>
                  <a:pt x="9371" y="827"/>
                </a:lnTo>
                <a:lnTo>
                  <a:pt x="9348" y="809"/>
                </a:lnTo>
                <a:lnTo>
                  <a:pt x="9328" y="788"/>
                </a:lnTo>
                <a:lnTo>
                  <a:pt x="9314" y="764"/>
                </a:lnTo>
                <a:lnTo>
                  <a:pt x="9309" y="751"/>
                </a:lnTo>
                <a:lnTo>
                  <a:pt x="9305" y="737"/>
                </a:lnTo>
                <a:lnTo>
                  <a:pt x="9303" y="720"/>
                </a:lnTo>
                <a:lnTo>
                  <a:pt x="9302" y="704"/>
                </a:lnTo>
                <a:lnTo>
                  <a:pt x="9303" y="686"/>
                </a:lnTo>
                <a:lnTo>
                  <a:pt x="9305" y="670"/>
                </a:lnTo>
                <a:lnTo>
                  <a:pt x="9310" y="656"/>
                </a:lnTo>
                <a:lnTo>
                  <a:pt x="9317" y="642"/>
                </a:lnTo>
                <a:lnTo>
                  <a:pt x="9325" y="629"/>
                </a:lnTo>
                <a:lnTo>
                  <a:pt x="9334" y="617"/>
                </a:lnTo>
                <a:lnTo>
                  <a:pt x="9346" y="607"/>
                </a:lnTo>
                <a:lnTo>
                  <a:pt x="9359" y="597"/>
                </a:lnTo>
                <a:lnTo>
                  <a:pt x="9389" y="582"/>
                </a:lnTo>
                <a:lnTo>
                  <a:pt x="9406" y="576"/>
                </a:lnTo>
                <a:lnTo>
                  <a:pt x="9424" y="572"/>
                </a:lnTo>
                <a:lnTo>
                  <a:pt x="9464" y="565"/>
                </a:lnTo>
                <a:lnTo>
                  <a:pt x="9508" y="562"/>
                </a:lnTo>
                <a:lnTo>
                  <a:pt x="9489" y="507"/>
                </a:lnTo>
                <a:lnTo>
                  <a:pt x="9482" y="482"/>
                </a:lnTo>
                <a:lnTo>
                  <a:pt x="9479" y="457"/>
                </a:lnTo>
                <a:lnTo>
                  <a:pt x="9481" y="435"/>
                </a:lnTo>
                <a:lnTo>
                  <a:pt x="9484" y="413"/>
                </a:lnTo>
                <a:lnTo>
                  <a:pt x="9490" y="392"/>
                </a:lnTo>
                <a:lnTo>
                  <a:pt x="9498" y="372"/>
                </a:lnTo>
                <a:lnTo>
                  <a:pt x="9508" y="353"/>
                </a:lnTo>
                <a:lnTo>
                  <a:pt x="9519" y="335"/>
                </a:lnTo>
                <a:lnTo>
                  <a:pt x="9532" y="320"/>
                </a:lnTo>
                <a:lnTo>
                  <a:pt x="9547" y="306"/>
                </a:lnTo>
                <a:lnTo>
                  <a:pt x="9564" y="293"/>
                </a:lnTo>
                <a:lnTo>
                  <a:pt x="9580" y="282"/>
                </a:lnTo>
                <a:lnTo>
                  <a:pt x="9599" y="272"/>
                </a:lnTo>
                <a:lnTo>
                  <a:pt x="9619" y="263"/>
                </a:lnTo>
                <a:lnTo>
                  <a:pt x="9639" y="257"/>
                </a:lnTo>
                <a:lnTo>
                  <a:pt x="9660" y="252"/>
                </a:lnTo>
                <a:lnTo>
                  <a:pt x="9703" y="249"/>
                </a:lnTo>
                <a:lnTo>
                  <a:pt x="9731" y="250"/>
                </a:lnTo>
                <a:lnTo>
                  <a:pt x="9757" y="252"/>
                </a:lnTo>
                <a:lnTo>
                  <a:pt x="9781" y="258"/>
                </a:lnTo>
                <a:lnTo>
                  <a:pt x="9805" y="266"/>
                </a:lnTo>
                <a:lnTo>
                  <a:pt x="9825" y="277"/>
                </a:lnTo>
                <a:lnTo>
                  <a:pt x="9843" y="287"/>
                </a:lnTo>
                <a:lnTo>
                  <a:pt x="9876" y="314"/>
                </a:lnTo>
                <a:lnTo>
                  <a:pt x="9902" y="347"/>
                </a:lnTo>
                <a:lnTo>
                  <a:pt x="9920" y="382"/>
                </a:lnTo>
                <a:lnTo>
                  <a:pt x="9931" y="421"/>
                </a:lnTo>
                <a:lnTo>
                  <a:pt x="9934" y="441"/>
                </a:lnTo>
                <a:lnTo>
                  <a:pt x="9935" y="461"/>
                </a:lnTo>
                <a:lnTo>
                  <a:pt x="9935" y="471"/>
                </a:lnTo>
                <a:lnTo>
                  <a:pt x="9934" y="575"/>
                </a:lnTo>
                <a:lnTo>
                  <a:pt x="10079" y="575"/>
                </a:lnTo>
                <a:lnTo>
                  <a:pt x="10079" y="618"/>
                </a:lnTo>
                <a:lnTo>
                  <a:pt x="9937" y="618"/>
                </a:lnTo>
                <a:lnTo>
                  <a:pt x="9937" y="923"/>
                </a:lnTo>
                <a:lnTo>
                  <a:pt x="9938" y="940"/>
                </a:lnTo>
                <a:lnTo>
                  <a:pt x="9941" y="955"/>
                </a:lnTo>
                <a:lnTo>
                  <a:pt x="9946" y="967"/>
                </a:lnTo>
                <a:lnTo>
                  <a:pt x="9953" y="976"/>
                </a:lnTo>
                <a:lnTo>
                  <a:pt x="9963" y="983"/>
                </a:lnTo>
                <a:lnTo>
                  <a:pt x="9975" y="987"/>
                </a:lnTo>
                <a:lnTo>
                  <a:pt x="9986" y="989"/>
                </a:lnTo>
                <a:lnTo>
                  <a:pt x="10000" y="990"/>
                </a:lnTo>
                <a:lnTo>
                  <a:pt x="10025" y="988"/>
                </a:lnTo>
                <a:lnTo>
                  <a:pt x="10045" y="980"/>
                </a:lnTo>
                <a:lnTo>
                  <a:pt x="10061" y="969"/>
                </a:lnTo>
                <a:lnTo>
                  <a:pt x="10076" y="958"/>
                </a:lnTo>
                <a:lnTo>
                  <a:pt x="10099" y="992"/>
                </a:lnTo>
                <a:lnTo>
                  <a:pt x="10086" y="1007"/>
                </a:lnTo>
                <a:lnTo>
                  <a:pt x="10069" y="1021"/>
                </a:lnTo>
                <a:lnTo>
                  <a:pt x="10032" y="1047"/>
                </a:lnTo>
                <a:lnTo>
                  <a:pt x="10010" y="1057"/>
                </a:lnTo>
                <a:lnTo>
                  <a:pt x="9985" y="1065"/>
                </a:lnTo>
                <a:lnTo>
                  <a:pt x="9960" y="1070"/>
                </a:lnTo>
                <a:lnTo>
                  <a:pt x="9934" y="1071"/>
                </a:lnTo>
                <a:lnTo>
                  <a:pt x="9904" y="1070"/>
                </a:lnTo>
                <a:lnTo>
                  <a:pt x="9877" y="1064"/>
                </a:lnTo>
                <a:lnTo>
                  <a:pt x="9853" y="1054"/>
                </a:lnTo>
                <a:lnTo>
                  <a:pt x="9832" y="1040"/>
                </a:lnTo>
                <a:lnTo>
                  <a:pt x="9814" y="1022"/>
                </a:lnTo>
                <a:lnTo>
                  <a:pt x="9801" y="999"/>
                </a:lnTo>
                <a:lnTo>
                  <a:pt x="9797" y="986"/>
                </a:lnTo>
                <a:lnTo>
                  <a:pt x="9793" y="972"/>
                </a:lnTo>
                <a:lnTo>
                  <a:pt x="9791" y="957"/>
                </a:lnTo>
                <a:lnTo>
                  <a:pt x="9790" y="940"/>
                </a:lnTo>
                <a:lnTo>
                  <a:pt x="9790" y="618"/>
                </a:lnTo>
                <a:lnTo>
                  <a:pt x="9729" y="618"/>
                </a:lnTo>
                <a:lnTo>
                  <a:pt x="9729" y="589"/>
                </a:lnTo>
                <a:lnTo>
                  <a:pt x="9747" y="580"/>
                </a:lnTo>
                <a:lnTo>
                  <a:pt x="9769" y="569"/>
                </a:lnTo>
                <a:lnTo>
                  <a:pt x="9790" y="559"/>
                </a:lnTo>
                <a:lnTo>
                  <a:pt x="9808" y="547"/>
                </a:lnTo>
                <a:lnTo>
                  <a:pt x="9831" y="530"/>
                </a:lnTo>
                <a:lnTo>
                  <a:pt x="9840" y="520"/>
                </a:lnTo>
                <a:lnTo>
                  <a:pt x="9848" y="509"/>
                </a:lnTo>
                <a:lnTo>
                  <a:pt x="9854" y="496"/>
                </a:lnTo>
                <a:lnTo>
                  <a:pt x="9859" y="480"/>
                </a:lnTo>
                <a:lnTo>
                  <a:pt x="9861" y="463"/>
                </a:lnTo>
                <a:lnTo>
                  <a:pt x="9862" y="442"/>
                </a:lnTo>
                <a:lnTo>
                  <a:pt x="9860" y="409"/>
                </a:lnTo>
                <a:lnTo>
                  <a:pt x="9852" y="380"/>
                </a:lnTo>
                <a:lnTo>
                  <a:pt x="9846" y="366"/>
                </a:lnTo>
                <a:lnTo>
                  <a:pt x="9838" y="354"/>
                </a:lnTo>
                <a:lnTo>
                  <a:pt x="9829" y="342"/>
                </a:lnTo>
                <a:lnTo>
                  <a:pt x="9820" y="333"/>
                </a:lnTo>
                <a:lnTo>
                  <a:pt x="9797" y="316"/>
                </a:lnTo>
                <a:lnTo>
                  <a:pt x="9769" y="303"/>
                </a:lnTo>
                <a:lnTo>
                  <a:pt x="9737" y="296"/>
                </a:lnTo>
                <a:lnTo>
                  <a:pt x="9702" y="293"/>
                </a:lnTo>
                <a:lnTo>
                  <a:pt x="9682" y="293"/>
                </a:lnTo>
                <a:lnTo>
                  <a:pt x="9663" y="297"/>
                </a:lnTo>
                <a:lnTo>
                  <a:pt x="9646" y="300"/>
                </a:lnTo>
                <a:lnTo>
                  <a:pt x="9629" y="306"/>
                </a:lnTo>
                <a:lnTo>
                  <a:pt x="9600" y="323"/>
                </a:lnTo>
                <a:lnTo>
                  <a:pt x="9587" y="332"/>
                </a:lnTo>
                <a:lnTo>
                  <a:pt x="9575" y="341"/>
                </a:lnTo>
                <a:lnTo>
                  <a:pt x="9556" y="365"/>
                </a:lnTo>
                <a:lnTo>
                  <a:pt x="9548" y="376"/>
                </a:lnTo>
                <a:lnTo>
                  <a:pt x="9541" y="389"/>
                </a:lnTo>
                <a:lnTo>
                  <a:pt x="9537" y="403"/>
                </a:lnTo>
                <a:lnTo>
                  <a:pt x="9533" y="416"/>
                </a:lnTo>
                <a:lnTo>
                  <a:pt x="9531" y="429"/>
                </a:lnTo>
                <a:lnTo>
                  <a:pt x="9531" y="442"/>
                </a:lnTo>
                <a:lnTo>
                  <a:pt x="9532" y="468"/>
                </a:lnTo>
                <a:lnTo>
                  <a:pt x="9538" y="491"/>
                </a:lnTo>
                <a:lnTo>
                  <a:pt x="9547" y="512"/>
                </a:lnTo>
                <a:lnTo>
                  <a:pt x="9553" y="521"/>
                </a:lnTo>
                <a:lnTo>
                  <a:pt x="9559" y="531"/>
                </a:lnTo>
                <a:lnTo>
                  <a:pt x="9575" y="546"/>
                </a:lnTo>
                <a:lnTo>
                  <a:pt x="9594" y="560"/>
                </a:lnTo>
                <a:lnTo>
                  <a:pt x="9616" y="573"/>
                </a:lnTo>
                <a:lnTo>
                  <a:pt x="9642" y="583"/>
                </a:lnTo>
                <a:lnTo>
                  <a:pt x="9657" y="588"/>
                </a:lnTo>
                <a:lnTo>
                  <a:pt x="9635" y="710"/>
                </a:lnTo>
                <a:lnTo>
                  <a:pt x="9616" y="710"/>
                </a:lnTo>
                <a:close/>
                <a:moveTo>
                  <a:pt x="10282" y="1071"/>
                </a:moveTo>
                <a:lnTo>
                  <a:pt x="10266" y="1070"/>
                </a:lnTo>
                <a:lnTo>
                  <a:pt x="10250" y="1065"/>
                </a:lnTo>
                <a:lnTo>
                  <a:pt x="10236" y="1058"/>
                </a:lnTo>
                <a:lnTo>
                  <a:pt x="10223" y="1049"/>
                </a:lnTo>
                <a:lnTo>
                  <a:pt x="10213" y="1037"/>
                </a:lnTo>
                <a:lnTo>
                  <a:pt x="10205" y="1023"/>
                </a:lnTo>
                <a:lnTo>
                  <a:pt x="10200" y="1008"/>
                </a:lnTo>
                <a:lnTo>
                  <a:pt x="10199" y="992"/>
                </a:lnTo>
                <a:lnTo>
                  <a:pt x="10200" y="974"/>
                </a:lnTo>
                <a:lnTo>
                  <a:pt x="10205" y="959"/>
                </a:lnTo>
                <a:lnTo>
                  <a:pt x="10212" y="945"/>
                </a:lnTo>
                <a:lnTo>
                  <a:pt x="10223" y="933"/>
                </a:lnTo>
                <a:lnTo>
                  <a:pt x="10234" y="924"/>
                </a:lnTo>
                <a:lnTo>
                  <a:pt x="10250" y="917"/>
                </a:lnTo>
                <a:lnTo>
                  <a:pt x="10265" y="912"/>
                </a:lnTo>
                <a:lnTo>
                  <a:pt x="10282" y="911"/>
                </a:lnTo>
                <a:lnTo>
                  <a:pt x="10301" y="912"/>
                </a:lnTo>
                <a:lnTo>
                  <a:pt x="10317" y="917"/>
                </a:lnTo>
                <a:lnTo>
                  <a:pt x="10332" y="924"/>
                </a:lnTo>
                <a:lnTo>
                  <a:pt x="10343" y="934"/>
                </a:lnTo>
                <a:lnTo>
                  <a:pt x="10353" y="946"/>
                </a:lnTo>
                <a:lnTo>
                  <a:pt x="10361" y="959"/>
                </a:lnTo>
                <a:lnTo>
                  <a:pt x="10365" y="974"/>
                </a:lnTo>
                <a:lnTo>
                  <a:pt x="10367" y="992"/>
                </a:lnTo>
                <a:lnTo>
                  <a:pt x="10365" y="1008"/>
                </a:lnTo>
                <a:lnTo>
                  <a:pt x="10361" y="1023"/>
                </a:lnTo>
                <a:lnTo>
                  <a:pt x="10353" y="1037"/>
                </a:lnTo>
                <a:lnTo>
                  <a:pt x="10343" y="1049"/>
                </a:lnTo>
                <a:lnTo>
                  <a:pt x="10332" y="1058"/>
                </a:lnTo>
                <a:lnTo>
                  <a:pt x="10317" y="1065"/>
                </a:lnTo>
                <a:lnTo>
                  <a:pt x="10301" y="1070"/>
                </a:lnTo>
                <a:lnTo>
                  <a:pt x="10282" y="1071"/>
                </a:lnTo>
                <a:close/>
                <a:moveTo>
                  <a:pt x="2271" y="1799"/>
                </a:moveTo>
                <a:lnTo>
                  <a:pt x="2800" y="1799"/>
                </a:lnTo>
                <a:lnTo>
                  <a:pt x="3330" y="1799"/>
                </a:lnTo>
                <a:lnTo>
                  <a:pt x="3311" y="1742"/>
                </a:lnTo>
                <a:lnTo>
                  <a:pt x="3284" y="1667"/>
                </a:lnTo>
                <a:lnTo>
                  <a:pt x="3239" y="1557"/>
                </a:lnTo>
                <a:lnTo>
                  <a:pt x="3173" y="1410"/>
                </a:lnTo>
                <a:lnTo>
                  <a:pt x="3084" y="1224"/>
                </a:lnTo>
                <a:lnTo>
                  <a:pt x="3029" y="1116"/>
                </a:lnTo>
                <a:lnTo>
                  <a:pt x="2967" y="996"/>
                </a:lnTo>
                <a:lnTo>
                  <a:pt x="2818" y="725"/>
                </a:lnTo>
                <a:lnTo>
                  <a:pt x="2704" y="923"/>
                </a:lnTo>
                <a:lnTo>
                  <a:pt x="2634" y="1048"/>
                </a:lnTo>
                <a:lnTo>
                  <a:pt x="2560" y="1185"/>
                </a:lnTo>
                <a:lnTo>
                  <a:pt x="2484" y="1332"/>
                </a:lnTo>
                <a:lnTo>
                  <a:pt x="2409" y="1485"/>
                </a:lnTo>
                <a:lnTo>
                  <a:pt x="2372" y="1564"/>
                </a:lnTo>
                <a:lnTo>
                  <a:pt x="2337" y="1642"/>
                </a:lnTo>
                <a:lnTo>
                  <a:pt x="2303" y="1720"/>
                </a:lnTo>
                <a:lnTo>
                  <a:pt x="2271" y="1799"/>
                </a:lnTo>
                <a:close/>
                <a:moveTo>
                  <a:pt x="3152" y="135"/>
                </a:moveTo>
                <a:lnTo>
                  <a:pt x="3233" y="243"/>
                </a:lnTo>
                <a:lnTo>
                  <a:pt x="3309" y="349"/>
                </a:lnTo>
                <a:lnTo>
                  <a:pt x="3381" y="456"/>
                </a:lnTo>
                <a:lnTo>
                  <a:pt x="3450" y="564"/>
                </a:lnTo>
                <a:lnTo>
                  <a:pt x="3515" y="670"/>
                </a:lnTo>
                <a:lnTo>
                  <a:pt x="3576" y="776"/>
                </a:lnTo>
                <a:lnTo>
                  <a:pt x="3633" y="882"/>
                </a:lnTo>
                <a:lnTo>
                  <a:pt x="3688" y="987"/>
                </a:lnTo>
                <a:lnTo>
                  <a:pt x="3738" y="1091"/>
                </a:lnTo>
                <a:lnTo>
                  <a:pt x="3785" y="1194"/>
                </a:lnTo>
                <a:lnTo>
                  <a:pt x="3830" y="1295"/>
                </a:lnTo>
                <a:lnTo>
                  <a:pt x="3871" y="1395"/>
                </a:lnTo>
                <a:lnTo>
                  <a:pt x="3909" y="1492"/>
                </a:lnTo>
                <a:lnTo>
                  <a:pt x="3944" y="1588"/>
                </a:lnTo>
                <a:lnTo>
                  <a:pt x="3976" y="1683"/>
                </a:lnTo>
                <a:lnTo>
                  <a:pt x="4006" y="1774"/>
                </a:lnTo>
                <a:lnTo>
                  <a:pt x="4058" y="1950"/>
                </a:lnTo>
                <a:lnTo>
                  <a:pt x="4100" y="2114"/>
                </a:lnTo>
                <a:lnTo>
                  <a:pt x="4134" y="2264"/>
                </a:lnTo>
                <a:lnTo>
                  <a:pt x="4160" y="2401"/>
                </a:lnTo>
                <a:lnTo>
                  <a:pt x="4178" y="2522"/>
                </a:lnTo>
                <a:lnTo>
                  <a:pt x="4186" y="2574"/>
                </a:lnTo>
                <a:lnTo>
                  <a:pt x="4190" y="2624"/>
                </a:lnTo>
                <a:lnTo>
                  <a:pt x="4197" y="2708"/>
                </a:lnTo>
                <a:lnTo>
                  <a:pt x="4200" y="2771"/>
                </a:lnTo>
                <a:lnTo>
                  <a:pt x="4200" y="2978"/>
                </a:lnTo>
                <a:lnTo>
                  <a:pt x="3311" y="2978"/>
                </a:lnTo>
                <a:lnTo>
                  <a:pt x="3311" y="2872"/>
                </a:lnTo>
                <a:lnTo>
                  <a:pt x="3363" y="2872"/>
                </a:lnTo>
                <a:lnTo>
                  <a:pt x="3387" y="2870"/>
                </a:lnTo>
                <a:lnTo>
                  <a:pt x="3410" y="2868"/>
                </a:lnTo>
                <a:lnTo>
                  <a:pt x="3429" y="2862"/>
                </a:lnTo>
                <a:lnTo>
                  <a:pt x="3448" y="2855"/>
                </a:lnTo>
                <a:lnTo>
                  <a:pt x="3466" y="2846"/>
                </a:lnTo>
                <a:lnTo>
                  <a:pt x="3481" y="2835"/>
                </a:lnTo>
                <a:lnTo>
                  <a:pt x="3495" y="2821"/>
                </a:lnTo>
                <a:lnTo>
                  <a:pt x="3507" y="2807"/>
                </a:lnTo>
                <a:lnTo>
                  <a:pt x="3517" y="2790"/>
                </a:lnTo>
                <a:lnTo>
                  <a:pt x="3527" y="2772"/>
                </a:lnTo>
                <a:lnTo>
                  <a:pt x="3535" y="2751"/>
                </a:lnTo>
                <a:lnTo>
                  <a:pt x="3541" y="2730"/>
                </a:lnTo>
                <a:lnTo>
                  <a:pt x="3549" y="2681"/>
                </a:lnTo>
                <a:lnTo>
                  <a:pt x="3551" y="2655"/>
                </a:lnTo>
                <a:lnTo>
                  <a:pt x="3551" y="2627"/>
                </a:lnTo>
                <a:lnTo>
                  <a:pt x="3550" y="2566"/>
                </a:lnTo>
                <a:lnTo>
                  <a:pt x="3543" y="2502"/>
                </a:lnTo>
                <a:lnTo>
                  <a:pt x="3531" y="2432"/>
                </a:lnTo>
                <a:lnTo>
                  <a:pt x="3523" y="2394"/>
                </a:lnTo>
                <a:lnTo>
                  <a:pt x="3515" y="2357"/>
                </a:lnTo>
                <a:lnTo>
                  <a:pt x="3495" y="2277"/>
                </a:lnTo>
                <a:lnTo>
                  <a:pt x="3472" y="2195"/>
                </a:lnTo>
                <a:lnTo>
                  <a:pt x="3445" y="2110"/>
                </a:lnTo>
                <a:lnTo>
                  <a:pt x="3414" y="2021"/>
                </a:lnTo>
                <a:lnTo>
                  <a:pt x="2802" y="2021"/>
                </a:lnTo>
                <a:lnTo>
                  <a:pt x="2191" y="2021"/>
                </a:lnTo>
                <a:lnTo>
                  <a:pt x="2172" y="2081"/>
                </a:lnTo>
                <a:lnTo>
                  <a:pt x="2157" y="2139"/>
                </a:lnTo>
                <a:lnTo>
                  <a:pt x="2133" y="2249"/>
                </a:lnTo>
                <a:lnTo>
                  <a:pt x="2126" y="2302"/>
                </a:lnTo>
                <a:lnTo>
                  <a:pt x="2120" y="2351"/>
                </a:lnTo>
                <a:lnTo>
                  <a:pt x="2119" y="2398"/>
                </a:lnTo>
                <a:lnTo>
                  <a:pt x="2121" y="2441"/>
                </a:lnTo>
                <a:lnTo>
                  <a:pt x="2130" y="2525"/>
                </a:lnTo>
                <a:lnTo>
                  <a:pt x="2136" y="2563"/>
                </a:lnTo>
                <a:lnTo>
                  <a:pt x="2144" y="2598"/>
                </a:lnTo>
                <a:lnTo>
                  <a:pt x="2151" y="2629"/>
                </a:lnTo>
                <a:lnTo>
                  <a:pt x="2161" y="2659"/>
                </a:lnTo>
                <a:lnTo>
                  <a:pt x="2181" y="2710"/>
                </a:lnTo>
                <a:lnTo>
                  <a:pt x="2202" y="2752"/>
                </a:lnTo>
                <a:lnTo>
                  <a:pt x="2213" y="2771"/>
                </a:lnTo>
                <a:lnTo>
                  <a:pt x="2225" y="2787"/>
                </a:lnTo>
                <a:lnTo>
                  <a:pt x="2250" y="2813"/>
                </a:lnTo>
                <a:lnTo>
                  <a:pt x="2273" y="2834"/>
                </a:lnTo>
                <a:lnTo>
                  <a:pt x="2296" y="2848"/>
                </a:lnTo>
                <a:lnTo>
                  <a:pt x="2320" y="2859"/>
                </a:lnTo>
                <a:lnTo>
                  <a:pt x="2340" y="2865"/>
                </a:lnTo>
                <a:lnTo>
                  <a:pt x="2358" y="2867"/>
                </a:lnTo>
                <a:lnTo>
                  <a:pt x="2385" y="2867"/>
                </a:lnTo>
                <a:lnTo>
                  <a:pt x="2396" y="2866"/>
                </a:lnTo>
                <a:lnTo>
                  <a:pt x="2396" y="2972"/>
                </a:lnTo>
                <a:lnTo>
                  <a:pt x="1752" y="2978"/>
                </a:lnTo>
                <a:lnTo>
                  <a:pt x="1753" y="2898"/>
                </a:lnTo>
                <a:lnTo>
                  <a:pt x="1757" y="2818"/>
                </a:lnTo>
                <a:lnTo>
                  <a:pt x="1763" y="2738"/>
                </a:lnTo>
                <a:lnTo>
                  <a:pt x="1770" y="2659"/>
                </a:lnTo>
                <a:lnTo>
                  <a:pt x="1780" y="2579"/>
                </a:lnTo>
                <a:lnTo>
                  <a:pt x="1792" y="2500"/>
                </a:lnTo>
                <a:lnTo>
                  <a:pt x="1807" y="2420"/>
                </a:lnTo>
                <a:lnTo>
                  <a:pt x="1824" y="2340"/>
                </a:lnTo>
                <a:lnTo>
                  <a:pt x="1862" y="2183"/>
                </a:lnTo>
                <a:lnTo>
                  <a:pt x="1908" y="2025"/>
                </a:lnTo>
                <a:lnTo>
                  <a:pt x="1960" y="1868"/>
                </a:lnTo>
                <a:lnTo>
                  <a:pt x="1990" y="1789"/>
                </a:lnTo>
                <a:lnTo>
                  <a:pt x="2020" y="1712"/>
                </a:lnTo>
                <a:lnTo>
                  <a:pt x="2087" y="1557"/>
                </a:lnTo>
                <a:lnTo>
                  <a:pt x="2122" y="1479"/>
                </a:lnTo>
                <a:lnTo>
                  <a:pt x="2159" y="1403"/>
                </a:lnTo>
                <a:lnTo>
                  <a:pt x="2198" y="1326"/>
                </a:lnTo>
                <a:lnTo>
                  <a:pt x="2238" y="1250"/>
                </a:lnTo>
                <a:lnTo>
                  <a:pt x="2321" y="1098"/>
                </a:lnTo>
                <a:lnTo>
                  <a:pt x="2409" y="948"/>
                </a:lnTo>
                <a:lnTo>
                  <a:pt x="2501" y="799"/>
                </a:lnTo>
                <a:lnTo>
                  <a:pt x="2598" y="651"/>
                </a:lnTo>
                <a:lnTo>
                  <a:pt x="2699" y="505"/>
                </a:lnTo>
                <a:lnTo>
                  <a:pt x="2595" y="323"/>
                </a:lnTo>
                <a:lnTo>
                  <a:pt x="2505" y="172"/>
                </a:lnTo>
                <a:lnTo>
                  <a:pt x="2435" y="63"/>
                </a:lnTo>
                <a:lnTo>
                  <a:pt x="2409" y="25"/>
                </a:lnTo>
                <a:lnTo>
                  <a:pt x="2389" y="0"/>
                </a:lnTo>
                <a:lnTo>
                  <a:pt x="3096" y="0"/>
                </a:lnTo>
                <a:lnTo>
                  <a:pt x="3102" y="37"/>
                </a:lnTo>
                <a:lnTo>
                  <a:pt x="3109" y="59"/>
                </a:lnTo>
                <a:lnTo>
                  <a:pt x="3118" y="80"/>
                </a:lnTo>
                <a:lnTo>
                  <a:pt x="3140" y="118"/>
                </a:lnTo>
                <a:lnTo>
                  <a:pt x="3152" y="135"/>
                </a:lnTo>
                <a:close/>
                <a:moveTo>
                  <a:pt x="50" y="0"/>
                </a:moveTo>
                <a:lnTo>
                  <a:pt x="976" y="0"/>
                </a:lnTo>
                <a:lnTo>
                  <a:pt x="1903" y="0"/>
                </a:lnTo>
                <a:lnTo>
                  <a:pt x="1903" y="587"/>
                </a:lnTo>
                <a:lnTo>
                  <a:pt x="1800" y="587"/>
                </a:lnTo>
                <a:lnTo>
                  <a:pt x="1795" y="574"/>
                </a:lnTo>
                <a:lnTo>
                  <a:pt x="1779" y="538"/>
                </a:lnTo>
                <a:lnTo>
                  <a:pt x="1752" y="487"/>
                </a:lnTo>
                <a:lnTo>
                  <a:pt x="1733" y="459"/>
                </a:lnTo>
                <a:lnTo>
                  <a:pt x="1710" y="431"/>
                </a:lnTo>
                <a:lnTo>
                  <a:pt x="1683" y="403"/>
                </a:lnTo>
                <a:lnTo>
                  <a:pt x="1653" y="376"/>
                </a:lnTo>
                <a:lnTo>
                  <a:pt x="1618" y="352"/>
                </a:lnTo>
                <a:lnTo>
                  <a:pt x="1578" y="331"/>
                </a:lnTo>
                <a:lnTo>
                  <a:pt x="1532" y="314"/>
                </a:lnTo>
                <a:lnTo>
                  <a:pt x="1509" y="308"/>
                </a:lnTo>
                <a:lnTo>
                  <a:pt x="1483" y="304"/>
                </a:lnTo>
                <a:lnTo>
                  <a:pt x="1456" y="300"/>
                </a:lnTo>
                <a:lnTo>
                  <a:pt x="1428" y="299"/>
                </a:lnTo>
                <a:lnTo>
                  <a:pt x="1399" y="299"/>
                </a:lnTo>
                <a:lnTo>
                  <a:pt x="1367" y="301"/>
                </a:lnTo>
                <a:lnTo>
                  <a:pt x="1292" y="307"/>
                </a:lnTo>
                <a:lnTo>
                  <a:pt x="1223" y="308"/>
                </a:lnTo>
                <a:lnTo>
                  <a:pt x="1190" y="307"/>
                </a:lnTo>
                <a:lnTo>
                  <a:pt x="1158" y="306"/>
                </a:lnTo>
                <a:lnTo>
                  <a:pt x="1127" y="303"/>
                </a:lnTo>
                <a:lnTo>
                  <a:pt x="1098" y="299"/>
                </a:lnTo>
                <a:lnTo>
                  <a:pt x="1044" y="290"/>
                </a:lnTo>
                <a:lnTo>
                  <a:pt x="994" y="278"/>
                </a:lnTo>
                <a:lnTo>
                  <a:pt x="949" y="264"/>
                </a:lnTo>
                <a:lnTo>
                  <a:pt x="909" y="250"/>
                </a:lnTo>
                <a:lnTo>
                  <a:pt x="874" y="235"/>
                </a:lnTo>
                <a:lnTo>
                  <a:pt x="844" y="220"/>
                </a:lnTo>
                <a:lnTo>
                  <a:pt x="797" y="193"/>
                </a:lnTo>
                <a:lnTo>
                  <a:pt x="770" y="173"/>
                </a:lnTo>
                <a:lnTo>
                  <a:pt x="761" y="165"/>
                </a:lnTo>
                <a:lnTo>
                  <a:pt x="761" y="742"/>
                </a:lnTo>
                <a:lnTo>
                  <a:pt x="761" y="1320"/>
                </a:lnTo>
                <a:lnTo>
                  <a:pt x="764" y="1309"/>
                </a:lnTo>
                <a:lnTo>
                  <a:pt x="777" y="1282"/>
                </a:lnTo>
                <a:lnTo>
                  <a:pt x="789" y="1265"/>
                </a:lnTo>
                <a:lnTo>
                  <a:pt x="796" y="1257"/>
                </a:lnTo>
                <a:lnTo>
                  <a:pt x="804" y="1249"/>
                </a:lnTo>
                <a:lnTo>
                  <a:pt x="825" y="1234"/>
                </a:lnTo>
                <a:lnTo>
                  <a:pt x="838" y="1227"/>
                </a:lnTo>
                <a:lnTo>
                  <a:pt x="852" y="1221"/>
                </a:lnTo>
                <a:lnTo>
                  <a:pt x="881" y="1213"/>
                </a:lnTo>
                <a:lnTo>
                  <a:pt x="911" y="1213"/>
                </a:lnTo>
                <a:lnTo>
                  <a:pt x="942" y="1216"/>
                </a:lnTo>
                <a:lnTo>
                  <a:pt x="977" y="1224"/>
                </a:lnTo>
                <a:lnTo>
                  <a:pt x="1069" y="1241"/>
                </a:lnTo>
                <a:lnTo>
                  <a:pt x="1127" y="1248"/>
                </a:lnTo>
                <a:lnTo>
                  <a:pt x="1199" y="1250"/>
                </a:lnTo>
                <a:lnTo>
                  <a:pt x="1235" y="1248"/>
                </a:lnTo>
                <a:lnTo>
                  <a:pt x="1266" y="1242"/>
                </a:lnTo>
                <a:lnTo>
                  <a:pt x="1295" y="1231"/>
                </a:lnTo>
                <a:lnTo>
                  <a:pt x="1319" y="1220"/>
                </a:lnTo>
                <a:lnTo>
                  <a:pt x="1340" y="1205"/>
                </a:lnTo>
                <a:lnTo>
                  <a:pt x="1358" y="1188"/>
                </a:lnTo>
                <a:lnTo>
                  <a:pt x="1372" y="1171"/>
                </a:lnTo>
                <a:lnTo>
                  <a:pt x="1385" y="1152"/>
                </a:lnTo>
                <a:lnTo>
                  <a:pt x="1401" y="1116"/>
                </a:lnTo>
                <a:lnTo>
                  <a:pt x="1412" y="1085"/>
                </a:lnTo>
                <a:lnTo>
                  <a:pt x="1415" y="1063"/>
                </a:lnTo>
                <a:lnTo>
                  <a:pt x="1416" y="1054"/>
                </a:lnTo>
                <a:lnTo>
                  <a:pt x="1496" y="1054"/>
                </a:lnTo>
                <a:lnTo>
                  <a:pt x="1496" y="1634"/>
                </a:lnTo>
                <a:lnTo>
                  <a:pt x="1416" y="1634"/>
                </a:lnTo>
                <a:lnTo>
                  <a:pt x="1416" y="1603"/>
                </a:lnTo>
                <a:lnTo>
                  <a:pt x="1412" y="1571"/>
                </a:lnTo>
                <a:lnTo>
                  <a:pt x="1407" y="1553"/>
                </a:lnTo>
                <a:lnTo>
                  <a:pt x="1400" y="1534"/>
                </a:lnTo>
                <a:lnTo>
                  <a:pt x="1389" y="1516"/>
                </a:lnTo>
                <a:lnTo>
                  <a:pt x="1375" y="1498"/>
                </a:lnTo>
                <a:lnTo>
                  <a:pt x="1367" y="1489"/>
                </a:lnTo>
                <a:lnTo>
                  <a:pt x="1358" y="1481"/>
                </a:lnTo>
                <a:lnTo>
                  <a:pt x="1335" y="1465"/>
                </a:lnTo>
                <a:lnTo>
                  <a:pt x="1324" y="1460"/>
                </a:lnTo>
                <a:lnTo>
                  <a:pt x="1310" y="1454"/>
                </a:lnTo>
                <a:lnTo>
                  <a:pt x="1278" y="1443"/>
                </a:lnTo>
                <a:lnTo>
                  <a:pt x="1241" y="1437"/>
                </a:lnTo>
                <a:lnTo>
                  <a:pt x="1199" y="1435"/>
                </a:lnTo>
                <a:lnTo>
                  <a:pt x="761" y="1435"/>
                </a:lnTo>
                <a:lnTo>
                  <a:pt x="762" y="2028"/>
                </a:lnTo>
                <a:lnTo>
                  <a:pt x="764" y="2621"/>
                </a:lnTo>
                <a:lnTo>
                  <a:pt x="765" y="2672"/>
                </a:lnTo>
                <a:lnTo>
                  <a:pt x="772" y="2715"/>
                </a:lnTo>
                <a:lnTo>
                  <a:pt x="781" y="2742"/>
                </a:lnTo>
                <a:lnTo>
                  <a:pt x="791" y="2766"/>
                </a:lnTo>
                <a:lnTo>
                  <a:pt x="804" y="2787"/>
                </a:lnTo>
                <a:lnTo>
                  <a:pt x="817" y="2805"/>
                </a:lnTo>
                <a:lnTo>
                  <a:pt x="847" y="2833"/>
                </a:lnTo>
                <a:lnTo>
                  <a:pt x="863" y="2843"/>
                </a:lnTo>
                <a:lnTo>
                  <a:pt x="878" y="2852"/>
                </a:lnTo>
                <a:lnTo>
                  <a:pt x="906" y="2863"/>
                </a:lnTo>
                <a:lnTo>
                  <a:pt x="931" y="2869"/>
                </a:lnTo>
                <a:lnTo>
                  <a:pt x="953" y="2872"/>
                </a:lnTo>
                <a:lnTo>
                  <a:pt x="953" y="2977"/>
                </a:lnTo>
                <a:lnTo>
                  <a:pt x="476" y="2977"/>
                </a:lnTo>
                <a:lnTo>
                  <a:pt x="0" y="2977"/>
                </a:lnTo>
                <a:lnTo>
                  <a:pt x="0" y="2872"/>
                </a:lnTo>
                <a:lnTo>
                  <a:pt x="22" y="2869"/>
                </a:lnTo>
                <a:lnTo>
                  <a:pt x="47" y="2863"/>
                </a:lnTo>
                <a:lnTo>
                  <a:pt x="60" y="2859"/>
                </a:lnTo>
                <a:lnTo>
                  <a:pt x="75" y="2852"/>
                </a:lnTo>
                <a:lnTo>
                  <a:pt x="90" y="2843"/>
                </a:lnTo>
                <a:lnTo>
                  <a:pt x="105" y="2833"/>
                </a:lnTo>
                <a:lnTo>
                  <a:pt x="121" y="2820"/>
                </a:lnTo>
                <a:lnTo>
                  <a:pt x="135" y="2805"/>
                </a:lnTo>
                <a:lnTo>
                  <a:pt x="149" y="2787"/>
                </a:lnTo>
                <a:lnTo>
                  <a:pt x="162" y="2766"/>
                </a:lnTo>
                <a:lnTo>
                  <a:pt x="172" y="2742"/>
                </a:lnTo>
                <a:lnTo>
                  <a:pt x="180" y="2715"/>
                </a:lnTo>
                <a:lnTo>
                  <a:pt x="186" y="2672"/>
                </a:lnTo>
                <a:lnTo>
                  <a:pt x="188" y="2621"/>
                </a:lnTo>
                <a:lnTo>
                  <a:pt x="188" y="2032"/>
                </a:lnTo>
                <a:lnTo>
                  <a:pt x="188" y="1442"/>
                </a:lnTo>
                <a:lnTo>
                  <a:pt x="188" y="852"/>
                </a:lnTo>
                <a:lnTo>
                  <a:pt x="188" y="263"/>
                </a:lnTo>
                <a:lnTo>
                  <a:pt x="187" y="236"/>
                </a:lnTo>
                <a:lnTo>
                  <a:pt x="183" y="211"/>
                </a:lnTo>
                <a:lnTo>
                  <a:pt x="176" y="190"/>
                </a:lnTo>
                <a:lnTo>
                  <a:pt x="167" y="170"/>
                </a:lnTo>
                <a:lnTo>
                  <a:pt x="145" y="137"/>
                </a:lnTo>
                <a:lnTo>
                  <a:pt x="132" y="122"/>
                </a:lnTo>
                <a:lnTo>
                  <a:pt x="119" y="111"/>
                </a:lnTo>
                <a:lnTo>
                  <a:pt x="94" y="92"/>
                </a:lnTo>
                <a:lnTo>
                  <a:pt x="71" y="79"/>
                </a:lnTo>
                <a:lnTo>
                  <a:pt x="50" y="70"/>
                </a:lnTo>
                <a:lnTo>
                  <a:pt x="50" y="0"/>
                </a:lnTo>
                <a:close/>
                <a:moveTo>
                  <a:pt x="4629" y="0"/>
                </a:moveTo>
                <a:lnTo>
                  <a:pt x="5556" y="0"/>
                </a:lnTo>
                <a:lnTo>
                  <a:pt x="6483" y="0"/>
                </a:lnTo>
                <a:lnTo>
                  <a:pt x="6483" y="587"/>
                </a:lnTo>
                <a:lnTo>
                  <a:pt x="6379" y="587"/>
                </a:lnTo>
                <a:lnTo>
                  <a:pt x="6374" y="574"/>
                </a:lnTo>
                <a:lnTo>
                  <a:pt x="6359" y="538"/>
                </a:lnTo>
                <a:lnTo>
                  <a:pt x="6331" y="487"/>
                </a:lnTo>
                <a:lnTo>
                  <a:pt x="6312" y="459"/>
                </a:lnTo>
                <a:lnTo>
                  <a:pt x="6290" y="431"/>
                </a:lnTo>
                <a:lnTo>
                  <a:pt x="6263" y="403"/>
                </a:lnTo>
                <a:lnTo>
                  <a:pt x="6231" y="376"/>
                </a:lnTo>
                <a:lnTo>
                  <a:pt x="6196" y="352"/>
                </a:lnTo>
                <a:lnTo>
                  <a:pt x="6157" y="331"/>
                </a:lnTo>
                <a:lnTo>
                  <a:pt x="6112" y="314"/>
                </a:lnTo>
                <a:lnTo>
                  <a:pt x="6087" y="308"/>
                </a:lnTo>
                <a:lnTo>
                  <a:pt x="6062" y="304"/>
                </a:lnTo>
                <a:lnTo>
                  <a:pt x="6035" y="300"/>
                </a:lnTo>
                <a:lnTo>
                  <a:pt x="6007" y="299"/>
                </a:lnTo>
                <a:lnTo>
                  <a:pt x="5977" y="299"/>
                </a:lnTo>
                <a:lnTo>
                  <a:pt x="5947" y="301"/>
                </a:lnTo>
                <a:lnTo>
                  <a:pt x="5872" y="307"/>
                </a:lnTo>
                <a:lnTo>
                  <a:pt x="5802" y="308"/>
                </a:lnTo>
                <a:lnTo>
                  <a:pt x="5769" y="307"/>
                </a:lnTo>
                <a:lnTo>
                  <a:pt x="5738" y="306"/>
                </a:lnTo>
                <a:lnTo>
                  <a:pt x="5707" y="303"/>
                </a:lnTo>
                <a:lnTo>
                  <a:pt x="5678" y="299"/>
                </a:lnTo>
                <a:lnTo>
                  <a:pt x="5623" y="290"/>
                </a:lnTo>
                <a:lnTo>
                  <a:pt x="5574" y="278"/>
                </a:lnTo>
                <a:lnTo>
                  <a:pt x="5529" y="264"/>
                </a:lnTo>
                <a:lnTo>
                  <a:pt x="5488" y="250"/>
                </a:lnTo>
                <a:lnTo>
                  <a:pt x="5453" y="235"/>
                </a:lnTo>
                <a:lnTo>
                  <a:pt x="5423" y="220"/>
                </a:lnTo>
                <a:lnTo>
                  <a:pt x="5377" y="193"/>
                </a:lnTo>
                <a:lnTo>
                  <a:pt x="5349" y="173"/>
                </a:lnTo>
                <a:lnTo>
                  <a:pt x="5340" y="165"/>
                </a:lnTo>
                <a:lnTo>
                  <a:pt x="5340" y="742"/>
                </a:lnTo>
                <a:lnTo>
                  <a:pt x="5340" y="1320"/>
                </a:lnTo>
                <a:lnTo>
                  <a:pt x="5343" y="1309"/>
                </a:lnTo>
                <a:lnTo>
                  <a:pt x="5356" y="1282"/>
                </a:lnTo>
                <a:lnTo>
                  <a:pt x="5368" y="1265"/>
                </a:lnTo>
                <a:lnTo>
                  <a:pt x="5376" y="1257"/>
                </a:lnTo>
                <a:lnTo>
                  <a:pt x="5384" y="1249"/>
                </a:lnTo>
                <a:lnTo>
                  <a:pt x="5405" y="1234"/>
                </a:lnTo>
                <a:lnTo>
                  <a:pt x="5418" y="1227"/>
                </a:lnTo>
                <a:lnTo>
                  <a:pt x="5432" y="1221"/>
                </a:lnTo>
                <a:lnTo>
                  <a:pt x="5461" y="1213"/>
                </a:lnTo>
                <a:lnTo>
                  <a:pt x="5491" y="1213"/>
                </a:lnTo>
                <a:lnTo>
                  <a:pt x="5522" y="1216"/>
                </a:lnTo>
                <a:lnTo>
                  <a:pt x="5557" y="1224"/>
                </a:lnTo>
                <a:lnTo>
                  <a:pt x="5649" y="1241"/>
                </a:lnTo>
                <a:lnTo>
                  <a:pt x="5707" y="1248"/>
                </a:lnTo>
                <a:lnTo>
                  <a:pt x="5777" y="1250"/>
                </a:lnTo>
                <a:lnTo>
                  <a:pt x="5814" y="1248"/>
                </a:lnTo>
                <a:lnTo>
                  <a:pt x="5846" y="1242"/>
                </a:lnTo>
                <a:lnTo>
                  <a:pt x="5874" y="1231"/>
                </a:lnTo>
                <a:lnTo>
                  <a:pt x="5899" y="1220"/>
                </a:lnTo>
                <a:lnTo>
                  <a:pt x="5919" y="1205"/>
                </a:lnTo>
                <a:lnTo>
                  <a:pt x="5937" y="1188"/>
                </a:lnTo>
                <a:lnTo>
                  <a:pt x="5952" y="1171"/>
                </a:lnTo>
                <a:lnTo>
                  <a:pt x="5963" y="1152"/>
                </a:lnTo>
                <a:lnTo>
                  <a:pt x="5981" y="1116"/>
                </a:lnTo>
                <a:lnTo>
                  <a:pt x="5990" y="1085"/>
                </a:lnTo>
                <a:lnTo>
                  <a:pt x="5995" y="1063"/>
                </a:lnTo>
                <a:lnTo>
                  <a:pt x="5996" y="1054"/>
                </a:lnTo>
                <a:lnTo>
                  <a:pt x="6076" y="1054"/>
                </a:lnTo>
                <a:lnTo>
                  <a:pt x="6076" y="1634"/>
                </a:lnTo>
                <a:lnTo>
                  <a:pt x="5996" y="1634"/>
                </a:lnTo>
                <a:lnTo>
                  <a:pt x="5996" y="1603"/>
                </a:lnTo>
                <a:lnTo>
                  <a:pt x="5992" y="1571"/>
                </a:lnTo>
                <a:lnTo>
                  <a:pt x="5987" y="1553"/>
                </a:lnTo>
                <a:lnTo>
                  <a:pt x="5979" y="1534"/>
                </a:lnTo>
                <a:lnTo>
                  <a:pt x="5968" y="1516"/>
                </a:lnTo>
                <a:lnTo>
                  <a:pt x="5955" y="1498"/>
                </a:lnTo>
                <a:lnTo>
                  <a:pt x="5946" y="1489"/>
                </a:lnTo>
                <a:lnTo>
                  <a:pt x="5938" y="1481"/>
                </a:lnTo>
                <a:lnTo>
                  <a:pt x="5915" y="1465"/>
                </a:lnTo>
                <a:lnTo>
                  <a:pt x="5903" y="1460"/>
                </a:lnTo>
                <a:lnTo>
                  <a:pt x="5889" y="1454"/>
                </a:lnTo>
                <a:lnTo>
                  <a:pt x="5858" y="1443"/>
                </a:lnTo>
                <a:lnTo>
                  <a:pt x="5821" y="1437"/>
                </a:lnTo>
                <a:lnTo>
                  <a:pt x="5777" y="1435"/>
                </a:lnTo>
                <a:lnTo>
                  <a:pt x="5340" y="1435"/>
                </a:lnTo>
                <a:lnTo>
                  <a:pt x="5341" y="2028"/>
                </a:lnTo>
                <a:lnTo>
                  <a:pt x="5343" y="2621"/>
                </a:lnTo>
                <a:lnTo>
                  <a:pt x="5345" y="2672"/>
                </a:lnTo>
                <a:lnTo>
                  <a:pt x="5351" y="2715"/>
                </a:lnTo>
                <a:lnTo>
                  <a:pt x="5361" y="2742"/>
                </a:lnTo>
                <a:lnTo>
                  <a:pt x="5371" y="2766"/>
                </a:lnTo>
                <a:lnTo>
                  <a:pt x="5383" y="2787"/>
                </a:lnTo>
                <a:lnTo>
                  <a:pt x="5397" y="2805"/>
                </a:lnTo>
                <a:lnTo>
                  <a:pt x="5426" y="2833"/>
                </a:lnTo>
                <a:lnTo>
                  <a:pt x="5441" y="2843"/>
                </a:lnTo>
                <a:lnTo>
                  <a:pt x="5457" y="2852"/>
                </a:lnTo>
                <a:lnTo>
                  <a:pt x="5486" y="2863"/>
                </a:lnTo>
                <a:lnTo>
                  <a:pt x="5509" y="2869"/>
                </a:lnTo>
                <a:lnTo>
                  <a:pt x="5532" y="2872"/>
                </a:lnTo>
                <a:lnTo>
                  <a:pt x="5532" y="2977"/>
                </a:lnTo>
                <a:lnTo>
                  <a:pt x="5055" y="2977"/>
                </a:lnTo>
                <a:lnTo>
                  <a:pt x="4580" y="2977"/>
                </a:lnTo>
                <a:lnTo>
                  <a:pt x="4580" y="2872"/>
                </a:lnTo>
                <a:lnTo>
                  <a:pt x="4602" y="2869"/>
                </a:lnTo>
                <a:lnTo>
                  <a:pt x="4626" y="2863"/>
                </a:lnTo>
                <a:lnTo>
                  <a:pt x="4640" y="2859"/>
                </a:lnTo>
                <a:lnTo>
                  <a:pt x="4655" y="2852"/>
                </a:lnTo>
                <a:lnTo>
                  <a:pt x="4670" y="2843"/>
                </a:lnTo>
                <a:lnTo>
                  <a:pt x="4685" y="2833"/>
                </a:lnTo>
                <a:lnTo>
                  <a:pt x="4701" y="2820"/>
                </a:lnTo>
                <a:lnTo>
                  <a:pt x="4715" y="2805"/>
                </a:lnTo>
                <a:lnTo>
                  <a:pt x="4729" y="2787"/>
                </a:lnTo>
                <a:lnTo>
                  <a:pt x="4740" y="2766"/>
                </a:lnTo>
                <a:lnTo>
                  <a:pt x="4751" y="2742"/>
                </a:lnTo>
                <a:lnTo>
                  <a:pt x="4760" y="2715"/>
                </a:lnTo>
                <a:lnTo>
                  <a:pt x="4766" y="2672"/>
                </a:lnTo>
                <a:lnTo>
                  <a:pt x="4768" y="2621"/>
                </a:lnTo>
                <a:lnTo>
                  <a:pt x="4768" y="2032"/>
                </a:lnTo>
                <a:lnTo>
                  <a:pt x="4768" y="1442"/>
                </a:lnTo>
                <a:lnTo>
                  <a:pt x="4768" y="852"/>
                </a:lnTo>
                <a:lnTo>
                  <a:pt x="4768" y="263"/>
                </a:lnTo>
                <a:lnTo>
                  <a:pt x="4766" y="236"/>
                </a:lnTo>
                <a:lnTo>
                  <a:pt x="4763" y="211"/>
                </a:lnTo>
                <a:lnTo>
                  <a:pt x="4756" y="190"/>
                </a:lnTo>
                <a:lnTo>
                  <a:pt x="4746" y="170"/>
                </a:lnTo>
                <a:lnTo>
                  <a:pt x="4724" y="137"/>
                </a:lnTo>
                <a:lnTo>
                  <a:pt x="4712" y="122"/>
                </a:lnTo>
                <a:lnTo>
                  <a:pt x="4699" y="111"/>
                </a:lnTo>
                <a:lnTo>
                  <a:pt x="4674" y="92"/>
                </a:lnTo>
                <a:lnTo>
                  <a:pt x="4651" y="79"/>
                </a:lnTo>
                <a:lnTo>
                  <a:pt x="4629" y="70"/>
                </a:lnTo>
                <a:lnTo>
                  <a:pt x="4629" y="0"/>
                </a:lnTo>
                <a:close/>
                <a:moveTo>
                  <a:pt x="6976" y="2717"/>
                </a:moveTo>
                <a:lnTo>
                  <a:pt x="6982" y="2674"/>
                </a:lnTo>
                <a:lnTo>
                  <a:pt x="6984" y="2624"/>
                </a:lnTo>
                <a:lnTo>
                  <a:pt x="6984" y="2056"/>
                </a:lnTo>
                <a:lnTo>
                  <a:pt x="6984" y="1489"/>
                </a:lnTo>
                <a:lnTo>
                  <a:pt x="6984" y="921"/>
                </a:lnTo>
                <a:lnTo>
                  <a:pt x="6984" y="354"/>
                </a:lnTo>
                <a:lnTo>
                  <a:pt x="6982" y="304"/>
                </a:lnTo>
                <a:lnTo>
                  <a:pt x="6976" y="261"/>
                </a:lnTo>
                <a:lnTo>
                  <a:pt x="6969" y="241"/>
                </a:lnTo>
                <a:lnTo>
                  <a:pt x="6958" y="221"/>
                </a:lnTo>
                <a:lnTo>
                  <a:pt x="6945" y="203"/>
                </a:lnTo>
                <a:lnTo>
                  <a:pt x="6933" y="188"/>
                </a:lnTo>
                <a:lnTo>
                  <a:pt x="6919" y="174"/>
                </a:lnTo>
                <a:lnTo>
                  <a:pt x="6904" y="161"/>
                </a:lnTo>
                <a:lnTo>
                  <a:pt x="6890" y="151"/>
                </a:lnTo>
                <a:lnTo>
                  <a:pt x="6861" y="132"/>
                </a:lnTo>
                <a:lnTo>
                  <a:pt x="6835" y="119"/>
                </a:lnTo>
                <a:lnTo>
                  <a:pt x="6814" y="110"/>
                </a:lnTo>
                <a:lnTo>
                  <a:pt x="6794" y="104"/>
                </a:lnTo>
                <a:lnTo>
                  <a:pt x="6794" y="1"/>
                </a:lnTo>
                <a:lnTo>
                  <a:pt x="7270" y="1"/>
                </a:lnTo>
                <a:lnTo>
                  <a:pt x="7746" y="1"/>
                </a:lnTo>
                <a:lnTo>
                  <a:pt x="7746" y="104"/>
                </a:lnTo>
                <a:lnTo>
                  <a:pt x="7727" y="110"/>
                </a:lnTo>
                <a:lnTo>
                  <a:pt x="7706" y="119"/>
                </a:lnTo>
                <a:lnTo>
                  <a:pt x="7680" y="132"/>
                </a:lnTo>
                <a:lnTo>
                  <a:pt x="7651" y="151"/>
                </a:lnTo>
                <a:lnTo>
                  <a:pt x="7623" y="174"/>
                </a:lnTo>
                <a:lnTo>
                  <a:pt x="7596" y="203"/>
                </a:lnTo>
                <a:lnTo>
                  <a:pt x="7573" y="241"/>
                </a:lnTo>
                <a:lnTo>
                  <a:pt x="7566" y="261"/>
                </a:lnTo>
                <a:lnTo>
                  <a:pt x="7560" y="304"/>
                </a:lnTo>
                <a:lnTo>
                  <a:pt x="7558" y="354"/>
                </a:lnTo>
                <a:lnTo>
                  <a:pt x="7558" y="921"/>
                </a:lnTo>
                <a:lnTo>
                  <a:pt x="7558" y="1489"/>
                </a:lnTo>
                <a:lnTo>
                  <a:pt x="7558" y="2056"/>
                </a:lnTo>
                <a:lnTo>
                  <a:pt x="7558" y="2624"/>
                </a:lnTo>
                <a:lnTo>
                  <a:pt x="7560" y="2674"/>
                </a:lnTo>
                <a:lnTo>
                  <a:pt x="7566" y="2717"/>
                </a:lnTo>
                <a:lnTo>
                  <a:pt x="7573" y="2737"/>
                </a:lnTo>
                <a:lnTo>
                  <a:pt x="7583" y="2756"/>
                </a:lnTo>
                <a:lnTo>
                  <a:pt x="7596" y="2773"/>
                </a:lnTo>
                <a:lnTo>
                  <a:pt x="7609" y="2790"/>
                </a:lnTo>
                <a:lnTo>
                  <a:pt x="7623" y="2804"/>
                </a:lnTo>
                <a:lnTo>
                  <a:pt x="7637" y="2815"/>
                </a:lnTo>
                <a:lnTo>
                  <a:pt x="7651" y="2827"/>
                </a:lnTo>
                <a:lnTo>
                  <a:pt x="7680" y="2846"/>
                </a:lnTo>
                <a:lnTo>
                  <a:pt x="7706" y="2859"/>
                </a:lnTo>
                <a:lnTo>
                  <a:pt x="7727" y="2867"/>
                </a:lnTo>
                <a:lnTo>
                  <a:pt x="7746" y="2874"/>
                </a:lnTo>
                <a:lnTo>
                  <a:pt x="7746" y="2978"/>
                </a:lnTo>
                <a:lnTo>
                  <a:pt x="7270" y="2978"/>
                </a:lnTo>
                <a:lnTo>
                  <a:pt x="6794" y="2978"/>
                </a:lnTo>
                <a:lnTo>
                  <a:pt x="6794" y="2874"/>
                </a:lnTo>
                <a:lnTo>
                  <a:pt x="6814" y="2867"/>
                </a:lnTo>
                <a:lnTo>
                  <a:pt x="6835" y="2859"/>
                </a:lnTo>
                <a:lnTo>
                  <a:pt x="6861" y="2846"/>
                </a:lnTo>
                <a:lnTo>
                  <a:pt x="6890" y="2827"/>
                </a:lnTo>
                <a:lnTo>
                  <a:pt x="6919" y="2804"/>
                </a:lnTo>
                <a:lnTo>
                  <a:pt x="6945" y="2773"/>
                </a:lnTo>
                <a:lnTo>
                  <a:pt x="6969" y="2737"/>
                </a:lnTo>
                <a:lnTo>
                  <a:pt x="6976" y="2717"/>
                </a:lnTo>
                <a:close/>
                <a:moveTo>
                  <a:pt x="10979" y="454"/>
                </a:moveTo>
                <a:lnTo>
                  <a:pt x="10999" y="401"/>
                </a:lnTo>
                <a:lnTo>
                  <a:pt x="11020" y="352"/>
                </a:lnTo>
                <a:lnTo>
                  <a:pt x="11043" y="306"/>
                </a:lnTo>
                <a:lnTo>
                  <a:pt x="11069" y="263"/>
                </a:lnTo>
                <a:lnTo>
                  <a:pt x="11096" y="223"/>
                </a:lnTo>
                <a:lnTo>
                  <a:pt x="11124" y="186"/>
                </a:lnTo>
                <a:lnTo>
                  <a:pt x="11154" y="151"/>
                </a:lnTo>
                <a:lnTo>
                  <a:pt x="11186" y="120"/>
                </a:lnTo>
                <a:lnTo>
                  <a:pt x="11219" y="92"/>
                </a:lnTo>
                <a:lnTo>
                  <a:pt x="11253" y="69"/>
                </a:lnTo>
                <a:lnTo>
                  <a:pt x="11288" y="48"/>
                </a:lnTo>
                <a:lnTo>
                  <a:pt x="11324" y="30"/>
                </a:lnTo>
                <a:lnTo>
                  <a:pt x="11360" y="17"/>
                </a:lnTo>
                <a:lnTo>
                  <a:pt x="11398" y="8"/>
                </a:lnTo>
                <a:lnTo>
                  <a:pt x="11436" y="2"/>
                </a:lnTo>
                <a:lnTo>
                  <a:pt x="11475" y="0"/>
                </a:lnTo>
                <a:lnTo>
                  <a:pt x="11514" y="2"/>
                </a:lnTo>
                <a:lnTo>
                  <a:pt x="11551" y="8"/>
                </a:lnTo>
                <a:lnTo>
                  <a:pt x="11589" y="17"/>
                </a:lnTo>
                <a:lnTo>
                  <a:pt x="11626" y="30"/>
                </a:lnTo>
                <a:lnTo>
                  <a:pt x="11662" y="48"/>
                </a:lnTo>
                <a:lnTo>
                  <a:pt x="11696" y="68"/>
                </a:lnTo>
                <a:lnTo>
                  <a:pt x="11731" y="91"/>
                </a:lnTo>
                <a:lnTo>
                  <a:pt x="11764" y="118"/>
                </a:lnTo>
                <a:lnTo>
                  <a:pt x="11796" y="148"/>
                </a:lnTo>
                <a:lnTo>
                  <a:pt x="11826" y="182"/>
                </a:lnTo>
                <a:lnTo>
                  <a:pt x="11854" y="218"/>
                </a:lnTo>
                <a:lnTo>
                  <a:pt x="11882" y="257"/>
                </a:lnTo>
                <a:lnTo>
                  <a:pt x="11908" y="299"/>
                </a:lnTo>
                <a:lnTo>
                  <a:pt x="11932" y="345"/>
                </a:lnTo>
                <a:lnTo>
                  <a:pt x="11954" y="392"/>
                </a:lnTo>
                <a:lnTo>
                  <a:pt x="11974" y="442"/>
                </a:lnTo>
                <a:lnTo>
                  <a:pt x="11974" y="447"/>
                </a:lnTo>
                <a:lnTo>
                  <a:pt x="11970" y="450"/>
                </a:lnTo>
                <a:lnTo>
                  <a:pt x="11949" y="400"/>
                </a:lnTo>
                <a:lnTo>
                  <a:pt x="11926" y="353"/>
                </a:lnTo>
                <a:lnTo>
                  <a:pt x="11901" y="308"/>
                </a:lnTo>
                <a:lnTo>
                  <a:pt x="11875" y="268"/>
                </a:lnTo>
                <a:lnTo>
                  <a:pt x="11861" y="248"/>
                </a:lnTo>
                <a:lnTo>
                  <a:pt x="11848" y="228"/>
                </a:lnTo>
                <a:lnTo>
                  <a:pt x="11819" y="193"/>
                </a:lnTo>
                <a:lnTo>
                  <a:pt x="11789" y="159"/>
                </a:lnTo>
                <a:lnTo>
                  <a:pt x="11757" y="130"/>
                </a:lnTo>
                <a:lnTo>
                  <a:pt x="11726" y="103"/>
                </a:lnTo>
                <a:lnTo>
                  <a:pt x="11692" y="79"/>
                </a:lnTo>
                <a:lnTo>
                  <a:pt x="11658" y="59"/>
                </a:lnTo>
                <a:lnTo>
                  <a:pt x="11623" y="43"/>
                </a:lnTo>
                <a:lnTo>
                  <a:pt x="11586" y="29"/>
                </a:lnTo>
                <a:lnTo>
                  <a:pt x="11550" y="20"/>
                </a:lnTo>
                <a:lnTo>
                  <a:pt x="11513" y="14"/>
                </a:lnTo>
                <a:lnTo>
                  <a:pt x="11475" y="13"/>
                </a:lnTo>
                <a:lnTo>
                  <a:pt x="11438" y="15"/>
                </a:lnTo>
                <a:lnTo>
                  <a:pt x="11400" y="20"/>
                </a:lnTo>
                <a:lnTo>
                  <a:pt x="11364" y="30"/>
                </a:lnTo>
                <a:lnTo>
                  <a:pt x="11328" y="43"/>
                </a:lnTo>
                <a:lnTo>
                  <a:pt x="11292" y="59"/>
                </a:lnTo>
                <a:lnTo>
                  <a:pt x="11259" y="79"/>
                </a:lnTo>
                <a:lnTo>
                  <a:pt x="11225" y="103"/>
                </a:lnTo>
                <a:lnTo>
                  <a:pt x="11193" y="130"/>
                </a:lnTo>
                <a:lnTo>
                  <a:pt x="11161" y="160"/>
                </a:lnTo>
                <a:lnTo>
                  <a:pt x="11132" y="193"/>
                </a:lnTo>
                <a:lnTo>
                  <a:pt x="11104" y="229"/>
                </a:lnTo>
                <a:lnTo>
                  <a:pt x="11077" y="268"/>
                </a:lnTo>
                <a:lnTo>
                  <a:pt x="11064" y="287"/>
                </a:lnTo>
                <a:lnTo>
                  <a:pt x="11051" y="308"/>
                </a:lnTo>
                <a:lnTo>
                  <a:pt x="11028" y="353"/>
                </a:lnTo>
                <a:lnTo>
                  <a:pt x="11017" y="376"/>
                </a:lnTo>
                <a:lnTo>
                  <a:pt x="11007" y="400"/>
                </a:lnTo>
                <a:lnTo>
                  <a:pt x="10987" y="449"/>
                </a:lnTo>
                <a:lnTo>
                  <a:pt x="10979" y="45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33;p3"/>
          <p:cNvSpPr txBox="1">
            <a:spLocks noGrp="1"/>
          </p:cNvSpPr>
          <p:nvPr>
            <p:ph type="dt" idx="10"/>
          </p:nvPr>
        </p:nvSpPr>
        <p:spPr>
          <a:xfrm>
            <a:off x="838200" y="659744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CAE325B-D1D9-4610-A187-72E97B936742}" type="datetime1">
              <a:rPr lang="fi-FI" smtClean="0"/>
              <a:t>22.6.2022</a:t>
            </a:fld>
            <a:endParaRPr/>
          </a:p>
        </p:txBody>
      </p:sp>
      <p:sp>
        <p:nvSpPr>
          <p:cNvPr id="34" name="Google Shape;34;p3"/>
          <p:cNvSpPr txBox="1">
            <a:spLocks noGrp="1"/>
          </p:cNvSpPr>
          <p:nvPr>
            <p:ph type="ftr" idx="11"/>
          </p:nvPr>
        </p:nvSpPr>
        <p:spPr>
          <a:xfrm>
            <a:off x="2495499" y="659744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35" name="Google Shape;35;p3"/>
          <p:cNvSpPr txBox="1">
            <a:spLocks noGrp="1"/>
          </p:cNvSpPr>
          <p:nvPr>
            <p:ph type="sldNum" idx="12"/>
          </p:nvPr>
        </p:nvSpPr>
        <p:spPr>
          <a:xfrm>
            <a:off x="485671" y="659736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latin typeface="Arial"/>
                <a:ea typeface="Arial"/>
                <a:cs typeface="Arial"/>
                <a:sym typeface="Arial"/>
              </a:defRPr>
            </a:lvl1pPr>
            <a:lvl2pPr marL="0" lvl="1" indent="0" algn="l">
              <a:spcBef>
                <a:spcPts val="0"/>
              </a:spcBef>
              <a:buNone/>
              <a:defRPr sz="800" b="1" cap="none">
                <a:latin typeface="Arial"/>
                <a:ea typeface="Arial"/>
                <a:cs typeface="Arial"/>
                <a:sym typeface="Arial"/>
              </a:defRPr>
            </a:lvl2pPr>
            <a:lvl3pPr marL="0" lvl="2" indent="0" algn="l">
              <a:spcBef>
                <a:spcPts val="0"/>
              </a:spcBef>
              <a:buNone/>
              <a:defRPr sz="800" b="1" cap="none">
                <a:latin typeface="Arial"/>
                <a:ea typeface="Arial"/>
                <a:cs typeface="Arial"/>
                <a:sym typeface="Arial"/>
              </a:defRPr>
            </a:lvl3pPr>
            <a:lvl4pPr marL="0" lvl="3" indent="0" algn="l">
              <a:spcBef>
                <a:spcPts val="0"/>
              </a:spcBef>
              <a:buNone/>
              <a:defRPr sz="800" b="1" cap="none">
                <a:latin typeface="Arial"/>
                <a:ea typeface="Arial"/>
                <a:cs typeface="Arial"/>
                <a:sym typeface="Arial"/>
              </a:defRPr>
            </a:lvl4pPr>
            <a:lvl5pPr marL="0" lvl="4" indent="0" algn="l">
              <a:spcBef>
                <a:spcPts val="0"/>
              </a:spcBef>
              <a:buNone/>
              <a:defRPr sz="800" b="1" cap="none">
                <a:latin typeface="Arial"/>
                <a:ea typeface="Arial"/>
                <a:cs typeface="Arial"/>
                <a:sym typeface="Arial"/>
              </a:defRPr>
            </a:lvl5pPr>
            <a:lvl6pPr marL="0" lvl="5" indent="0" algn="l">
              <a:spcBef>
                <a:spcPts val="0"/>
              </a:spcBef>
              <a:buNone/>
              <a:defRPr sz="800" b="1" cap="none">
                <a:latin typeface="Arial"/>
                <a:ea typeface="Arial"/>
                <a:cs typeface="Arial"/>
                <a:sym typeface="Arial"/>
              </a:defRPr>
            </a:lvl6pPr>
            <a:lvl7pPr marL="0" lvl="6" indent="0" algn="l">
              <a:spcBef>
                <a:spcPts val="0"/>
              </a:spcBef>
              <a:buNone/>
              <a:defRPr sz="800" b="1" cap="none">
                <a:latin typeface="Arial"/>
                <a:ea typeface="Arial"/>
                <a:cs typeface="Arial"/>
                <a:sym typeface="Arial"/>
              </a:defRPr>
            </a:lvl7pPr>
            <a:lvl8pPr marL="0" lvl="7" indent="0" algn="l">
              <a:spcBef>
                <a:spcPts val="0"/>
              </a:spcBef>
              <a:buNone/>
              <a:defRPr sz="800" b="1" cap="none">
                <a:latin typeface="Arial"/>
                <a:ea typeface="Arial"/>
                <a:cs typeface="Arial"/>
                <a:sym typeface="Arial"/>
              </a:defRPr>
            </a:lvl8pPr>
            <a:lvl9pPr marL="0" lvl="8" indent="0" algn="l">
              <a:spcBef>
                <a:spcPts val="0"/>
              </a:spcBef>
              <a:buNone/>
              <a:defRPr sz="800" b="1" cap="none">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Forest Green">
  <p:cSld name="Title Slide Forest Green">
    <p:bg>
      <p:bgPr>
        <a:solidFill>
          <a:schemeClr val="accent1"/>
        </a:solidFill>
        <a:effectLst/>
      </p:bgPr>
    </p:bg>
    <p:spTree>
      <p:nvGrpSpPr>
        <p:cNvPr id="1" name="Shape 36"/>
        <p:cNvGrpSpPr/>
        <p:nvPr/>
      </p:nvGrpSpPr>
      <p:grpSpPr>
        <a:xfrm>
          <a:off x="0" y="0"/>
          <a:ext cx="0" cy="0"/>
          <a:chOff x="0" y="0"/>
          <a:chExt cx="0" cy="0"/>
        </a:xfrm>
      </p:grpSpPr>
      <p:sp>
        <p:nvSpPr>
          <p:cNvPr id="37" name="Google Shape;37;p4"/>
          <p:cNvSpPr txBox="1">
            <a:spLocks noGrp="1"/>
          </p:cNvSpPr>
          <p:nvPr>
            <p:ph type="ctrTitle"/>
          </p:nvPr>
        </p:nvSpPr>
        <p:spPr>
          <a:xfrm>
            <a:off x="479424" y="2205038"/>
            <a:ext cx="9216975" cy="439231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10000"/>
              <a:buFont typeface="Georgia"/>
              <a:buNone/>
              <a:defRPr sz="10000" b="0"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11193202" y="487124"/>
            <a:ext cx="519373"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39" name="Google Shape;39;p4"/>
          <p:cNvSpPr txBox="1">
            <a:spLocks noGrp="1"/>
          </p:cNvSpPr>
          <p:nvPr>
            <p:ph type="body" idx="2"/>
          </p:nvPr>
        </p:nvSpPr>
        <p:spPr>
          <a:xfrm>
            <a:off x="10342008" y="667144"/>
            <a:ext cx="1370567"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40" name="Google Shape;40;p4"/>
          <p:cNvSpPr txBox="1">
            <a:spLocks noGrp="1"/>
          </p:cNvSpPr>
          <p:nvPr>
            <p:ph type="body" idx="3"/>
          </p:nvPr>
        </p:nvSpPr>
        <p:spPr>
          <a:xfrm>
            <a:off x="10971988" y="836712"/>
            <a:ext cx="740587" cy="134016"/>
          </a:xfrm>
          <a:prstGeom prst="rect">
            <a:avLst/>
          </a:prstGeom>
          <a:noFill/>
          <a:ln>
            <a:noFill/>
          </a:ln>
        </p:spPr>
        <p:txBody>
          <a:bodyPr spcFirstLastPara="1" wrap="square" lIns="0" tIns="10800" rIns="0" bIns="0" anchor="t"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41" name="Google Shape;41;p4"/>
          <p:cNvSpPr/>
          <p:nvPr/>
        </p:nvSpPr>
        <p:spPr>
          <a:xfrm>
            <a:off x="10054983" y="4725144"/>
            <a:ext cx="1657592" cy="1656000"/>
          </a:xfrm>
          <a:custGeom>
            <a:avLst/>
            <a:gdLst/>
            <a:ahLst/>
            <a:cxnLst/>
            <a:rect l="l" t="t" r="r" b="b"/>
            <a:pathLst>
              <a:path w="1041" h="1040" extrusionOk="0">
                <a:moveTo>
                  <a:pt x="646" y="455"/>
                </a:moveTo>
                <a:lnTo>
                  <a:pt x="640" y="455"/>
                </a:lnTo>
                <a:lnTo>
                  <a:pt x="634" y="454"/>
                </a:lnTo>
                <a:lnTo>
                  <a:pt x="628" y="452"/>
                </a:lnTo>
                <a:lnTo>
                  <a:pt x="622" y="450"/>
                </a:lnTo>
                <a:lnTo>
                  <a:pt x="617" y="447"/>
                </a:lnTo>
                <a:lnTo>
                  <a:pt x="611" y="444"/>
                </a:lnTo>
                <a:lnTo>
                  <a:pt x="607" y="441"/>
                </a:lnTo>
                <a:lnTo>
                  <a:pt x="602" y="437"/>
                </a:lnTo>
                <a:lnTo>
                  <a:pt x="598" y="432"/>
                </a:lnTo>
                <a:lnTo>
                  <a:pt x="595" y="427"/>
                </a:lnTo>
                <a:lnTo>
                  <a:pt x="592" y="422"/>
                </a:lnTo>
                <a:lnTo>
                  <a:pt x="589" y="417"/>
                </a:lnTo>
                <a:lnTo>
                  <a:pt x="587" y="411"/>
                </a:lnTo>
                <a:lnTo>
                  <a:pt x="585" y="405"/>
                </a:lnTo>
                <a:lnTo>
                  <a:pt x="584" y="399"/>
                </a:lnTo>
                <a:lnTo>
                  <a:pt x="584" y="392"/>
                </a:lnTo>
                <a:lnTo>
                  <a:pt x="584" y="386"/>
                </a:lnTo>
                <a:lnTo>
                  <a:pt x="585" y="380"/>
                </a:lnTo>
                <a:lnTo>
                  <a:pt x="587" y="374"/>
                </a:lnTo>
                <a:lnTo>
                  <a:pt x="589" y="368"/>
                </a:lnTo>
                <a:lnTo>
                  <a:pt x="592" y="363"/>
                </a:lnTo>
                <a:lnTo>
                  <a:pt x="595" y="358"/>
                </a:lnTo>
                <a:lnTo>
                  <a:pt x="598" y="353"/>
                </a:lnTo>
                <a:lnTo>
                  <a:pt x="602" y="348"/>
                </a:lnTo>
                <a:lnTo>
                  <a:pt x="607" y="344"/>
                </a:lnTo>
                <a:lnTo>
                  <a:pt x="611" y="341"/>
                </a:lnTo>
                <a:lnTo>
                  <a:pt x="617" y="338"/>
                </a:lnTo>
                <a:lnTo>
                  <a:pt x="622" y="335"/>
                </a:lnTo>
                <a:lnTo>
                  <a:pt x="628" y="333"/>
                </a:lnTo>
                <a:lnTo>
                  <a:pt x="634" y="331"/>
                </a:lnTo>
                <a:lnTo>
                  <a:pt x="640" y="330"/>
                </a:lnTo>
                <a:lnTo>
                  <a:pt x="646" y="330"/>
                </a:lnTo>
                <a:lnTo>
                  <a:pt x="653" y="330"/>
                </a:lnTo>
                <a:lnTo>
                  <a:pt x="659" y="331"/>
                </a:lnTo>
                <a:lnTo>
                  <a:pt x="665" y="333"/>
                </a:lnTo>
                <a:lnTo>
                  <a:pt x="671" y="335"/>
                </a:lnTo>
                <a:lnTo>
                  <a:pt x="676" y="338"/>
                </a:lnTo>
                <a:lnTo>
                  <a:pt x="681" y="341"/>
                </a:lnTo>
                <a:lnTo>
                  <a:pt x="686" y="344"/>
                </a:lnTo>
                <a:lnTo>
                  <a:pt x="690" y="348"/>
                </a:lnTo>
                <a:lnTo>
                  <a:pt x="695" y="353"/>
                </a:lnTo>
                <a:lnTo>
                  <a:pt x="698" y="358"/>
                </a:lnTo>
                <a:lnTo>
                  <a:pt x="701" y="363"/>
                </a:lnTo>
                <a:lnTo>
                  <a:pt x="704" y="368"/>
                </a:lnTo>
                <a:lnTo>
                  <a:pt x="706" y="374"/>
                </a:lnTo>
                <a:lnTo>
                  <a:pt x="707" y="380"/>
                </a:lnTo>
                <a:lnTo>
                  <a:pt x="708" y="386"/>
                </a:lnTo>
                <a:lnTo>
                  <a:pt x="709" y="392"/>
                </a:lnTo>
                <a:lnTo>
                  <a:pt x="708" y="399"/>
                </a:lnTo>
                <a:lnTo>
                  <a:pt x="707" y="405"/>
                </a:lnTo>
                <a:lnTo>
                  <a:pt x="706" y="411"/>
                </a:lnTo>
                <a:lnTo>
                  <a:pt x="704" y="417"/>
                </a:lnTo>
                <a:lnTo>
                  <a:pt x="701" y="422"/>
                </a:lnTo>
                <a:lnTo>
                  <a:pt x="698" y="427"/>
                </a:lnTo>
                <a:lnTo>
                  <a:pt x="695" y="432"/>
                </a:lnTo>
                <a:lnTo>
                  <a:pt x="690" y="437"/>
                </a:lnTo>
                <a:lnTo>
                  <a:pt x="686" y="441"/>
                </a:lnTo>
                <a:lnTo>
                  <a:pt x="681" y="444"/>
                </a:lnTo>
                <a:lnTo>
                  <a:pt x="676" y="447"/>
                </a:lnTo>
                <a:lnTo>
                  <a:pt x="671" y="450"/>
                </a:lnTo>
                <a:lnTo>
                  <a:pt x="665" y="452"/>
                </a:lnTo>
                <a:lnTo>
                  <a:pt x="659" y="454"/>
                </a:lnTo>
                <a:lnTo>
                  <a:pt x="653" y="455"/>
                </a:lnTo>
                <a:lnTo>
                  <a:pt x="646" y="455"/>
                </a:lnTo>
                <a:close/>
                <a:moveTo>
                  <a:pt x="646" y="706"/>
                </a:moveTo>
                <a:lnTo>
                  <a:pt x="640" y="706"/>
                </a:lnTo>
                <a:lnTo>
                  <a:pt x="634" y="705"/>
                </a:lnTo>
                <a:lnTo>
                  <a:pt x="628" y="704"/>
                </a:lnTo>
                <a:lnTo>
                  <a:pt x="622" y="701"/>
                </a:lnTo>
                <a:lnTo>
                  <a:pt x="617" y="699"/>
                </a:lnTo>
                <a:lnTo>
                  <a:pt x="611" y="696"/>
                </a:lnTo>
                <a:lnTo>
                  <a:pt x="607" y="692"/>
                </a:lnTo>
                <a:lnTo>
                  <a:pt x="602" y="688"/>
                </a:lnTo>
                <a:lnTo>
                  <a:pt x="598" y="684"/>
                </a:lnTo>
                <a:lnTo>
                  <a:pt x="595" y="679"/>
                </a:lnTo>
                <a:lnTo>
                  <a:pt x="592" y="674"/>
                </a:lnTo>
                <a:lnTo>
                  <a:pt x="589" y="668"/>
                </a:lnTo>
                <a:lnTo>
                  <a:pt x="587" y="662"/>
                </a:lnTo>
                <a:lnTo>
                  <a:pt x="585" y="656"/>
                </a:lnTo>
                <a:lnTo>
                  <a:pt x="584" y="650"/>
                </a:lnTo>
                <a:lnTo>
                  <a:pt x="584" y="644"/>
                </a:lnTo>
                <a:lnTo>
                  <a:pt x="584" y="638"/>
                </a:lnTo>
                <a:lnTo>
                  <a:pt x="585" y="631"/>
                </a:lnTo>
                <a:lnTo>
                  <a:pt x="587" y="625"/>
                </a:lnTo>
                <a:lnTo>
                  <a:pt x="589" y="620"/>
                </a:lnTo>
                <a:lnTo>
                  <a:pt x="592" y="614"/>
                </a:lnTo>
                <a:lnTo>
                  <a:pt x="595" y="609"/>
                </a:lnTo>
                <a:lnTo>
                  <a:pt x="598" y="604"/>
                </a:lnTo>
                <a:lnTo>
                  <a:pt x="602" y="600"/>
                </a:lnTo>
                <a:lnTo>
                  <a:pt x="607" y="596"/>
                </a:lnTo>
                <a:lnTo>
                  <a:pt x="611" y="592"/>
                </a:lnTo>
                <a:lnTo>
                  <a:pt x="617" y="589"/>
                </a:lnTo>
                <a:lnTo>
                  <a:pt x="622" y="586"/>
                </a:lnTo>
                <a:lnTo>
                  <a:pt x="628" y="584"/>
                </a:lnTo>
                <a:lnTo>
                  <a:pt x="634" y="583"/>
                </a:lnTo>
                <a:lnTo>
                  <a:pt x="640" y="582"/>
                </a:lnTo>
                <a:lnTo>
                  <a:pt x="646" y="582"/>
                </a:lnTo>
                <a:lnTo>
                  <a:pt x="653" y="582"/>
                </a:lnTo>
                <a:lnTo>
                  <a:pt x="659" y="583"/>
                </a:lnTo>
                <a:lnTo>
                  <a:pt x="665" y="584"/>
                </a:lnTo>
                <a:lnTo>
                  <a:pt x="671" y="586"/>
                </a:lnTo>
                <a:lnTo>
                  <a:pt x="676" y="589"/>
                </a:lnTo>
                <a:lnTo>
                  <a:pt x="681" y="592"/>
                </a:lnTo>
                <a:lnTo>
                  <a:pt x="686" y="596"/>
                </a:lnTo>
                <a:lnTo>
                  <a:pt x="690" y="600"/>
                </a:lnTo>
                <a:lnTo>
                  <a:pt x="695" y="604"/>
                </a:lnTo>
                <a:lnTo>
                  <a:pt x="698" y="609"/>
                </a:lnTo>
                <a:lnTo>
                  <a:pt x="701" y="614"/>
                </a:lnTo>
                <a:lnTo>
                  <a:pt x="704" y="620"/>
                </a:lnTo>
                <a:lnTo>
                  <a:pt x="706" y="625"/>
                </a:lnTo>
                <a:lnTo>
                  <a:pt x="707" y="631"/>
                </a:lnTo>
                <a:lnTo>
                  <a:pt x="708" y="638"/>
                </a:lnTo>
                <a:lnTo>
                  <a:pt x="709" y="644"/>
                </a:lnTo>
                <a:lnTo>
                  <a:pt x="708" y="650"/>
                </a:lnTo>
                <a:lnTo>
                  <a:pt x="707" y="656"/>
                </a:lnTo>
                <a:lnTo>
                  <a:pt x="706" y="662"/>
                </a:lnTo>
                <a:lnTo>
                  <a:pt x="704" y="668"/>
                </a:lnTo>
                <a:lnTo>
                  <a:pt x="701" y="674"/>
                </a:lnTo>
                <a:lnTo>
                  <a:pt x="698" y="679"/>
                </a:lnTo>
                <a:lnTo>
                  <a:pt x="695" y="684"/>
                </a:lnTo>
                <a:lnTo>
                  <a:pt x="690" y="688"/>
                </a:lnTo>
                <a:lnTo>
                  <a:pt x="686" y="692"/>
                </a:lnTo>
                <a:lnTo>
                  <a:pt x="681" y="696"/>
                </a:lnTo>
                <a:lnTo>
                  <a:pt x="676" y="699"/>
                </a:lnTo>
                <a:lnTo>
                  <a:pt x="671" y="701"/>
                </a:lnTo>
                <a:lnTo>
                  <a:pt x="665" y="704"/>
                </a:lnTo>
                <a:lnTo>
                  <a:pt x="659" y="705"/>
                </a:lnTo>
                <a:lnTo>
                  <a:pt x="653" y="706"/>
                </a:lnTo>
                <a:lnTo>
                  <a:pt x="646" y="706"/>
                </a:lnTo>
                <a:close/>
                <a:moveTo>
                  <a:pt x="394" y="455"/>
                </a:moveTo>
                <a:lnTo>
                  <a:pt x="388" y="455"/>
                </a:lnTo>
                <a:lnTo>
                  <a:pt x="382" y="454"/>
                </a:lnTo>
                <a:lnTo>
                  <a:pt x="376" y="452"/>
                </a:lnTo>
                <a:lnTo>
                  <a:pt x="370" y="450"/>
                </a:lnTo>
                <a:lnTo>
                  <a:pt x="365" y="447"/>
                </a:lnTo>
                <a:lnTo>
                  <a:pt x="359" y="444"/>
                </a:lnTo>
                <a:lnTo>
                  <a:pt x="355" y="441"/>
                </a:lnTo>
                <a:lnTo>
                  <a:pt x="350" y="437"/>
                </a:lnTo>
                <a:lnTo>
                  <a:pt x="346" y="432"/>
                </a:lnTo>
                <a:lnTo>
                  <a:pt x="343" y="427"/>
                </a:lnTo>
                <a:lnTo>
                  <a:pt x="339" y="422"/>
                </a:lnTo>
                <a:lnTo>
                  <a:pt x="337" y="417"/>
                </a:lnTo>
                <a:lnTo>
                  <a:pt x="335" y="411"/>
                </a:lnTo>
                <a:lnTo>
                  <a:pt x="333" y="405"/>
                </a:lnTo>
                <a:lnTo>
                  <a:pt x="332" y="399"/>
                </a:lnTo>
                <a:lnTo>
                  <a:pt x="332" y="392"/>
                </a:lnTo>
                <a:lnTo>
                  <a:pt x="332" y="386"/>
                </a:lnTo>
                <a:lnTo>
                  <a:pt x="333" y="380"/>
                </a:lnTo>
                <a:lnTo>
                  <a:pt x="335" y="374"/>
                </a:lnTo>
                <a:lnTo>
                  <a:pt x="337" y="368"/>
                </a:lnTo>
                <a:lnTo>
                  <a:pt x="339" y="363"/>
                </a:lnTo>
                <a:lnTo>
                  <a:pt x="343" y="358"/>
                </a:lnTo>
                <a:lnTo>
                  <a:pt x="346" y="353"/>
                </a:lnTo>
                <a:lnTo>
                  <a:pt x="350" y="348"/>
                </a:lnTo>
                <a:lnTo>
                  <a:pt x="355" y="344"/>
                </a:lnTo>
                <a:lnTo>
                  <a:pt x="359" y="341"/>
                </a:lnTo>
                <a:lnTo>
                  <a:pt x="365" y="338"/>
                </a:lnTo>
                <a:lnTo>
                  <a:pt x="370" y="335"/>
                </a:lnTo>
                <a:lnTo>
                  <a:pt x="376" y="333"/>
                </a:lnTo>
                <a:lnTo>
                  <a:pt x="382" y="331"/>
                </a:lnTo>
                <a:lnTo>
                  <a:pt x="388" y="330"/>
                </a:lnTo>
                <a:lnTo>
                  <a:pt x="394" y="330"/>
                </a:lnTo>
                <a:lnTo>
                  <a:pt x="401" y="330"/>
                </a:lnTo>
                <a:lnTo>
                  <a:pt x="407" y="331"/>
                </a:lnTo>
                <a:lnTo>
                  <a:pt x="413" y="333"/>
                </a:lnTo>
                <a:lnTo>
                  <a:pt x="419" y="335"/>
                </a:lnTo>
                <a:lnTo>
                  <a:pt x="424" y="338"/>
                </a:lnTo>
                <a:lnTo>
                  <a:pt x="429" y="341"/>
                </a:lnTo>
                <a:lnTo>
                  <a:pt x="434" y="344"/>
                </a:lnTo>
                <a:lnTo>
                  <a:pt x="438" y="348"/>
                </a:lnTo>
                <a:lnTo>
                  <a:pt x="442" y="353"/>
                </a:lnTo>
                <a:lnTo>
                  <a:pt x="446" y="358"/>
                </a:lnTo>
                <a:lnTo>
                  <a:pt x="449" y="363"/>
                </a:lnTo>
                <a:lnTo>
                  <a:pt x="452" y="368"/>
                </a:lnTo>
                <a:lnTo>
                  <a:pt x="454" y="374"/>
                </a:lnTo>
                <a:lnTo>
                  <a:pt x="455" y="380"/>
                </a:lnTo>
                <a:lnTo>
                  <a:pt x="456" y="386"/>
                </a:lnTo>
                <a:lnTo>
                  <a:pt x="457" y="392"/>
                </a:lnTo>
                <a:lnTo>
                  <a:pt x="456" y="399"/>
                </a:lnTo>
                <a:lnTo>
                  <a:pt x="455" y="405"/>
                </a:lnTo>
                <a:lnTo>
                  <a:pt x="454" y="411"/>
                </a:lnTo>
                <a:lnTo>
                  <a:pt x="452" y="417"/>
                </a:lnTo>
                <a:lnTo>
                  <a:pt x="449" y="422"/>
                </a:lnTo>
                <a:lnTo>
                  <a:pt x="446" y="427"/>
                </a:lnTo>
                <a:lnTo>
                  <a:pt x="442" y="432"/>
                </a:lnTo>
                <a:lnTo>
                  <a:pt x="438" y="437"/>
                </a:lnTo>
                <a:lnTo>
                  <a:pt x="434" y="441"/>
                </a:lnTo>
                <a:lnTo>
                  <a:pt x="429" y="444"/>
                </a:lnTo>
                <a:lnTo>
                  <a:pt x="424" y="447"/>
                </a:lnTo>
                <a:lnTo>
                  <a:pt x="419" y="450"/>
                </a:lnTo>
                <a:lnTo>
                  <a:pt x="413" y="452"/>
                </a:lnTo>
                <a:lnTo>
                  <a:pt x="407" y="454"/>
                </a:lnTo>
                <a:lnTo>
                  <a:pt x="401" y="455"/>
                </a:lnTo>
                <a:lnTo>
                  <a:pt x="394" y="455"/>
                </a:lnTo>
                <a:close/>
                <a:moveTo>
                  <a:pt x="394" y="706"/>
                </a:moveTo>
                <a:lnTo>
                  <a:pt x="388" y="706"/>
                </a:lnTo>
                <a:lnTo>
                  <a:pt x="382" y="705"/>
                </a:lnTo>
                <a:lnTo>
                  <a:pt x="376" y="704"/>
                </a:lnTo>
                <a:lnTo>
                  <a:pt x="370" y="701"/>
                </a:lnTo>
                <a:lnTo>
                  <a:pt x="365" y="699"/>
                </a:lnTo>
                <a:lnTo>
                  <a:pt x="359" y="696"/>
                </a:lnTo>
                <a:lnTo>
                  <a:pt x="355" y="692"/>
                </a:lnTo>
                <a:lnTo>
                  <a:pt x="350" y="688"/>
                </a:lnTo>
                <a:lnTo>
                  <a:pt x="346" y="684"/>
                </a:lnTo>
                <a:lnTo>
                  <a:pt x="343" y="679"/>
                </a:lnTo>
                <a:lnTo>
                  <a:pt x="339" y="674"/>
                </a:lnTo>
                <a:lnTo>
                  <a:pt x="337" y="668"/>
                </a:lnTo>
                <a:lnTo>
                  <a:pt x="335" y="662"/>
                </a:lnTo>
                <a:lnTo>
                  <a:pt x="333" y="656"/>
                </a:lnTo>
                <a:lnTo>
                  <a:pt x="332" y="650"/>
                </a:lnTo>
                <a:lnTo>
                  <a:pt x="332" y="644"/>
                </a:lnTo>
                <a:lnTo>
                  <a:pt x="332" y="638"/>
                </a:lnTo>
                <a:lnTo>
                  <a:pt x="333" y="631"/>
                </a:lnTo>
                <a:lnTo>
                  <a:pt x="335" y="625"/>
                </a:lnTo>
                <a:lnTo>
                  <a:pt x="337" y="620"/>
                </a:lnTo>
                <a:lnTo>
                  <a:pt x="339" y="614"/>
                </a:lnTo>
                <a:lnTo>
                  <a:pt x="343" y="609"/>
                </a:lnTo>
                <a:lnTo>
                  <a:pt x="346" y="604"/>
                </a:lnTo>
                <a:lnTo>
                  <a:pt x="350" y="600"/>
                </a:lnTo>
                <a:lnTo>
                  <a:pt x="355" y="596"/>
                </a:lnTo>
                <a:lnTo>
                  <a:pt x="359" y="592"/>
                </a:lnTo>
                <a:lnTo>
                  <a:pt x="365" y="589"/>
                </a:lnTo>
                <a:lnTo>
                  <a:pt x="370" y="586"/>
                </a:lnTo>
                <a:lnTo>
                  <a:pt x="376" y="584"/>
                </a:lnTo>
                <a:lnTo>
                  <a:pt x="382" y="583"/>
                </a:lnTo>
                <a:lnTo>
                  <a:pt x="388" y="582"/>
                </a:lnTo>
                <a:lnTo>
                  <a:pt x="394" y="582"/>
                </a:lnTo>
                <a:lnTo>
                  <a:pt x="401" y="582"/>
                </a:lnTo>
                <a:lnTo>
                  <a:pt x="407" y="583"/>
                </a:lnTo>
                <a:lnTo>
                  <a:pt x="413" y="584"/>
                </a:lnTo>
                <a:lnTo>
                  <a:pt x="419" y="586"/>
                </a:lnTo>
                <a:lnTo>
                  <a:pt x="424" y="589"/>
                </a:lnTo>
                <a:lnTo>
                  <a:pt x="429" y="592"/>
                </a:lnTo>
                <a:lnTo>
                  <a:pt x="434" y="596"/>
                </a:lnTo>
                <a:lnTo>
                  <a:pt x="438" y="600"/>
                </a:lnTo>
                <a:lnTo>
                  <a:pt x="442" y="604"/>
                </a:lnTo>
                <a:lnTo>
                  <a:pt x="446" y="609"/>
                </a:lnTo>
                <a:lnTo>
                  <a:pt x="449" y="614"/>
                </a:lnTo>
                <a:lnTo>
                  <a:pt x="452" y="620"/>
                </a:lnTo>
                <a:lnTo>
                  <a:pt x="454" y="625"/>
                </a:lnTo>
                <a:lnTo>
                  <a:pt x="455" y="631"/>
                </a:lnTo>
                <a:lnTo>
                  <a:pt x="456" y="638"/>
                </a:lnTo>
                <a:lnTo>
                  <a:pt x="457" y="644"/>
                </a:lnTo>
                <a:lnTo>
                  <a:pt x="456" y="650"/>
                </a:lnTo>
                <a:lnTo>
                  <a:pt x="455" y="656"/>
                </a:lnTo>
                <a:lnTo>
                  <a:pt x="454" y="662"/>
                </a:lnTo>
                <a:lnTo>
                  <a:pt x="452" y="668"/>
                </a:lnTo>
                <a:lnTo>
                  <a:pt x="449" y="674"/>
                </a:lnTo>
                <a:lnTo>
                  <a:pt x="446" y="679"/>
                </a:lnTo>
                <a:lnTo>
                  <a:pt x="442" y="684"/>
                </a:lnTo>
                <a:lnTo>
                  <a:pt x="438" y="688"/>
                </a:lnTo>
                <a:lnTo>
                  <a:pt x="434" y="692"/>
                </a:lnTo>
                <a:lnTo>
                  <a:pt x="429" y="696"/>
                </a:lnTo>
                <a:lnTo>
                  <a:pt x="424" y="699"/>
                </a:lnTo>
                <a:lnTo>
                  <a:pt x="419" y="701"/>
                </a:lnTo>
                <a:lnTo>
                  <a:pt x="413" y="704"/>
                </a:lnTo>
                <a:lnTo>
                  <a:pt x="407" y="705"/>
                </a:lnTo>
                <a:lnTo>
                  <a:pt x="401" y="706"/>
                </a:lnTo>
                <a:lnTo>
                  <a:pt x="394" y="706"/>
                </a:lnTo>
                <a:close/>
                <a:moveTo>
                  <a:pt x="521" y="0"/>
                </a:moveTo>
                <a:lnTo>
                  <a:pt x="493" y="0"/>
                </a:lnTo>
                <a:lnTo>
                  <a:pt x="480" y="1"/>
                </a:lnTo>
                <a:lnTo>
                  <a:pt x="467" y="2"/>
                </a:lnTo>
                <a:lnTo>
                  <a:pt x="441" y="6"/>
                </a:lnTo>
                <a:lnTo>
                  <a:pt x="428" y="8"/>
                </a:lnTo>
                <a:lnTo>
                  <a:pt x="415" y="10"/>
                </a:lnTo>
                <a:lnTo>
                  <a:pt x="390" y="16"/>
                </a:lnTo>
                <a:lnTo>
                  <a:pt x="365" y="23"/>
                </a:lnTo>
                <a:lnTo>
                  <a:pt x="353" y="27"/>
                </a:lnTo>
                <a:lnTo>
                  <a:pt x="341" y="31"/>
                </a:lnTo>
                <a:lnTo>
                  <a:pt x="318" y="41"/>
                </a:lnTo>
                <a:lnTo>
                  <a:pt x="306" y="46"/>
                </a:lnTo>
                <a:lnTo>
                  <a:pt x="295" y="51"/>
                </a:lnTo>
                <a:lnTo>
                  <a:pt x="272" y="62"/>
                </a:lnTo>
                <a:lnTo>
                  <a:pt x="250" y="75"/>
                </a:lnTo>
                <a:lnTo>
                  <a:pt x="240" y="82"/>
                </a:lnTo>
                <a:lnTo>
                  <a:pt x="229" y="88"/>
                </a:lnTo>
                <a:lnTo>
                  <a:pt x="209" y="103"/>
                </a:lnTo>
                <a:lnTo>
                  <a:pt x="189" y="118"/>
                </a:lnTo>
                <a:lnTo>
                  <a:pt x="180" y="126"/>
                </a:lnTo>
                <a:lnTo>
                  <a:pt x="170" y="135"/>
                </a:lnTo>
                <a:lnTo>
                  <a:pt x="161" y="143"/>
                </a:lnTo>
                <a:lnTo>
                  <a:pt x="152" y="152"/>
                </a:lnTo>
                <a:lnTo>
                  <a:pt x="135" y="170"/>
                </a:lnTo>
                <a:lnTo>
                  <a:pt x="119" y="189"/>
                </a:lnTo>
                <a:lnTo>
                  <a:pt x="103" y="208"/>
                </a:lnTo>
                <a:lnTo>
                  <a:pt x="89" y="229"/>
                </a:lnTo>
                <a:lnTo>
                  <a:pt x="75" y="250"/>
                </a:lnTo>
                <a:lnTo>
                  <a:pt x="63" y="272"/>
                </a:lnTo>
                <a:lnTo>
                  <a:pt x="51" y="294"/>
                </a:lnTo>
                <a:lnTo>
                  <a:pt x="46" y="306"/>
                </a:lnTo>
                <a:lnTo>
                  <a:pt x="41" y="317"/>
                </a:lnTo>
                <a:lnTo>
                  <a:pt x="36" y="329"/>
                </a:lnTo>
                <a:lnTo>
                  <a:pt x="32" y="341"/>
                </a:lnTo>
                <a:lnTo>
                  <a:pt x="27" y="353"/>
                </a:lnTo>
                <a:lnTo>
                  <a:pt x="23" y="365"/>
                </a:lnTo>
                <a:lnTo>
                  <a:pt x="16" y="390"/>
                </a:lnTo>
                <a:lnTo>
                  <a:pt x="13" y="402"/>
                </a:lnTo>
                <a:lnTo>
                  <a:pt x="11" y="415"/>
                </a:lnTo>
                <a:lnTo>
                  <a:pt x="6" y="440"/>
                </a:lnTo>
                <a:lnTo>
                  <a:pt x="4" y="453"/>
                </a:lnTo>
                <a:lnTo>
                  <a:pt x="3" y="466"/>
                </a:lnTo>
                <a:lnTo>
                  <a:pt x="2" y="479"/>
                </a:lnTo>
                <a:lnTo>
                  <a:pt x="1" y="493"/>
                </a:lnTo>
                <a:lnTo>
                  <a:pt x="0" y="506"/>
                </a:lnTo>
                <a:lnTo>
                  <a:pt x="0" y="520"/>
                </a:lnTo>
                <a:lnTo>
                  <a:pt x="0" y="534"/>
                </a:lnTo>
                <a:lnTo>
                  <a:pt x="1" y="547"/>
                </a:lnTo>
                <a:lnTo>
                  <a:pt x="2" y="560"/>
                </a:lnTo>
                <a:lnTo>
                  <a:pt x="3" y="574"/>
                </a:lnTo>
                <a:lnTo>
                  <a:pt x="6" y="600"/>
                </a:lnTo>
                <a:lnTo>
                  <a:pt x="8" y="612"/>
                </a:lnTo>
                <a:lnTo>
                  <a:pt x="11" y="625"/>
                </a:lnTo>
                <a:lnTo>
                  <a:pt x="16" y="650"/>
                </a:lnTo>
                <a:lnTo>
                  <a:pt x="23" y="675"/>
                </a:lnTo>
                <a:lnTo>
                  <a:pt x="27" y="687"/>
                </a:lnTo>
                <a:lnTo>
                  <a:pt x="32" y="699"/>
                </a:lnTo>
                <a:lnTo>
                  <a:pt x="41" y="723"/>
                </a:lnTo>
                <a:lnTo>
                  <a:pt x="46" y="734"/>
                </a:lnTo>
                <a:lnTo>
                  <a:pt x="51" y="746"/>
                </a:lnTo>
                <a:lnTo>
                  <a:pt x="63" y="768"/>
                </a:lnTo>
                <a:lnTo>
                  <a:pt x="75" y="790"/>
                </a:lnTo>
                <a:lnTo>
                  <a:pt x="82" y="801"/>
                </a:lnTo>
                <a:lnTo>
                  <a:pt x="89" y="811"/>
                </a:lnTo>
                <a:lnTo>
                  <a:pt x="103" y="831"/>
                </a:lnTo>
                <a:lnTo>
                  <a:pt x="119" y="851"/>
                </a:lnTo>
                <a:lnTo>
                  <a:pt x="127" y="861"/>
                </a:lnTo>
                <a:lnTo>
                  <a:pt x="135" y="870"/>
                </a:lnTo>
                <a:lnTo>
                  <a:pt x="144" y="879"/>
                </a:lnTo>
                <a:lnTo>
                  <a:pt x="152" y="888"/>
                </a:lnTo>
                <a:lnTo>
                  <a:pt x="170" y="905"/>
                </a:lnTo>
                <a:lnTo>
                  <a:pt x="189" y="921"/>
                </a:lnTo>
                <a:lnTo>
                  <a:pt x="209" y="937"/>
                </a:lnTo>
                <a:lnTo>
                  <a:pt x="229" y="951"/>
                </a:lnTo>
                <a:lnTo>
                  <a:pt x="250" y="965"/>
                </a:lnTo>
                <a:lnTo>
                  <a:pt x="272" y="977"/>
                </a:lnTo>
                <a:lnTo>
                  <a:pt x="295" y="989"/>
                </a:lnTo>
                <a:lnTo>
                  <a:pt x="306" y="994"/>
                </a:lnTo>
                <a:lnTo>
                  <a:pt x="318" y="999"/>
                </a:lnTo>
                <a:lnTo>
                  <a:pt x="341" y="1009"/>
                </a:lnTo>
                <a:lnTo>
                  <a:pt x="353" y="1013"/>
                </a:lnTo>
                <a:lnTo>
                  <a:pt x="365" y="1017"/>
                </a:lnTo>
                <a:lnTo>
                  <a:pt x="390" y="1024"/>
                </a:lnTo>
                <a:lnTo>
                  <a:pt x="402" y="1027"/>
                </a:lnTo>
                <a:lnTo>
                  <a:pt x="415" y="1030"/>
                </a:lnTo>
                <a:lnTo>
                  <a:pt x="441" y="1034"/>
                </a:lnTo>
                <a:lnTo>
                  <a:pt x="454" y="1036"/>
                </a:lnTo>
                <a:lnTo>
                  <a:pt x="467" y="1037"/>
                </a:lnTo>
                <a:lnTo>
                  <a:pt x="480" y="1039"/>
                </a:lnTo>
                <a:lnTo>
                  <a:pt x="493" y="1039"/>
                </a:lnTo>
                <a:lnTo>
                  <a:pt x="521" y="1040"/>
                </a:lnTo>
                <a:lnTo>
                  <a:pt x="548" y="1039"/>
                </a:lnTo>
                <a:lnTo>
                  <a:pt x="561" y="1039"/>
                </a:lnTo>
                <a:lnTo>
                  <a:pt x="574" y="1037"/>
                </a:lnTo>
                <a:lnTo>
                  <a:pt x="600" y="1034"/>
                </a:lnTo>
                <a:lnTo>
                  <a:pt x="613" y="1032"/>
                </a:lnTo>
                <a:lnTo>
                  <a:pt x="626" y="1030"/>
                </a:lnTo>
                <a:lnTo>
                  <a:pt x="651" y="1024"/>
                </a:lnTo>
                <a:lnTo>
                  <a:pt x="675" y="1017"/>
                </a:lnTo>
                <a:lnTo>
                  <a:pt x="688" y="1013"/>
                </a:lnTo>
                <a:lnTo>
                  <a:pt x="700" y="1009"/>
                </a:lnTo>
                <a:lnTo>
                  <a:pt x="723" y="999"/>
                </a:lnTo>
                <a:lnTo>
                  <a:pt x="735" y="994"/>
                </a:lnTo>
                <a:lnTo>
                  <a:pt x="746" y="989"/>
                </a:lnTo>
                <a:lnTo>
                  <a:pt x="769" y="977"/>
                </a:lnTo>
                <a:lnTo>
                  <a:pt x="790" y="965"/>
                </a:lnTo>
                <a:lnTo>
                  <a:pt x="801" y="958"/>
                </a:lnTo>
                <a:lnTo>
                  <a:pt x="811" y="951"/>
                </a:lnTo>
                <a:lnTo>
                  <a:pt x="832" y="937"/>
                </a:lnTo>
                <a:lnTo>
                  <a:pt x="851" y="921"/>
                </a:lnTo>
                <a:lnTo>
                  <a:pt x="861" y="913"/>
                </a:lnTo>
                <a:lnTo>
                  <a:pt x="870" y="905"/>
                </a:lnTo>
                <a:lnTo>
                  <a:pt x="879" y="897"/>
                </a:lnTo>
                <a:lnTo>
                  <a:pt x="888" y="888"/>
                </a:lnTo>
                <a:lnTo>
                  <a:pt x="906" y="870"/>
                </a:lnTo>
                <a:lnTo>
                  <a:pt x="922" y="851"/>
                </a:lnTo>
                <a:lnTo>
                  <a:pt x="937" y="831"/>
                </a:lnTo>
                <a:lnTo>
                  <a:pt x="952" y="811"/>
                </a:lnTo>
                <a:lnTo>
                  <a:pt x="965" y="790"/>
                </a:lnTo>
                <a:lnTo>
                  <a:pt x="978" y="768"/>
                </a:lnTo>
                <a:lnTo>
                  <a:pt x="989" y="746"/>
                </a:lnTo>
                <a:lnTo>
                  <a:pt x="995" y="734"/>
                </a:lnTo>
                <a:lnTo>
                  <a:pt x="1000" y="723"/>
                </a:lnTo>
                <a:lnTo>
                  <a:pt x="1004" y="711"/>
                </a:lnTo>
                <a:lnTo>
                  <a:pt x="1009" y="699"/>
                </a:lnTo>
                <a:lnTo>
                  <a:pt x="1013" y="687"/>
                </a:lnTo>
                <a:lnTo>
                  <a:pt x="1017" y="675"/>
                </a:lnTo>
                <a:lnTo>
                  <a:pt x="1024" y="650"/>
                </a:lnTo>
                <a:lnTo>
                  <a:pt x="1027" y="638"/>
                </a:lnTo>
                <a:lnTo>
                  <a:pt x="1030" y="625"/>
                </a:lnTo>
                <a:lnTo>
                  <a:pt x="1035" y="600"/>
                </a:lnTo>
                <a:lnTo>
                  <a:pt x="1036" y="587"/>
                </a:lnTo>
                <a:lnTo>
                  <a:pt x="1038" y="574"/>
                </a:lnTo>
                <a:lnTo>
                  <a:pt x="1039" y="560"/>
                </a:lnTo>
                <a:lnTo>
                  <a:pt x="1040" y="547"/>
                </a:lnTo>
                <a:lnTo>
                  <a:pt x="1040" y="534"/>
                </a:lnTo>
                <a:lnTo>
                  <a:pt x="1041" y="520"/>
                </a:lnTo>
                <a:lnTo>
                  <a:pt x="1040" y="506"/>
                </a:lnTo>
                <a:lnTo>
                  <a:pt x="1040" y="493"/>
                </a:lnTo>
                <a:lnTo>
                  <a:pt x="1039" y="479"/>
                </a:lnTo>
                <a:lnTo>
                  <a:pt x="1038" y="466"/>
                </a:lnTo>
                <a:lnTo>
                  <a:pt x="1035" y="440"/>
                </a:lnTo>
                <a:lnTo>
                  <a:pt x="1032" y="427"/>
                </a:lnTo>
                <a:lnTo>
                  <a:pt x="1030" y="415"/>
                </a:lnTo>
                <a:lnTo>
                  <a:pt x="1024" y="390"/>
                </a:lnTo>
                <a:lnTo>
                  <a:pt x="1017" y="365"/>
                </a:lnTo>
                <a:lnTo>
                  <a:pt x="1013" y="353"/>
                </a:lnTo>
                <a:lnTo>
                  <a:pt x="1009" y="341"/>
                </a:lnTo>
                <a:lnTo>
                  <a:pt x="1000" y="317"/>
                </a:lnTo>
                <a:lnTo>
                  <a:pt x="995" y="306"/>
                </a:lnTo>
                <a:lnTo>
                  <a:pt x="989" y="294"/>
                </a:lnTo>
                <a:lnTo>
                  <a:pt x="978" y="272"/>
                </a:lnTo>
                <a:lnTo>
                  <a:pt x="965" y="250"/>
                </a:lnTo>
                <a:lnTo>
                  <a:pt x="959" y="239"/>
                </a:lnTo>
                <a:lnTo>
                  <a:pt x="952" y="229"/>
                </a:lnTo>
                <a:lnTo>
                  <a:pt x="937" y="208"/>
                </a:lnTo>
                <a:lnTo>
                  <a:pt x="922" y="189"/>
                </a:lnTo>
                <a:lnTo>
                  <a:pt x="914" y="179"/>
                </a:lnTo>
                <a:lnTo>
                  <a:pt x="906" y="170"/>
                </a:lnTo>
                <a:lnTo>
                  <a:pt x="897" y="161"/>
                </a:lnTo>
                <a:lnTo>
                  <a:pt x="888" y="152"/>
                </a:lnTo>
                <a:lnTo>
                  <a:pt x="870" y="135"/>
                </a:lnTo>
                <a:lnTo>
                  <a:pt x="851" y="118"/>
                </a:lnTo>
                <a:lnTo>
                  <a:pt x="832" y="103"/>
                </a:lnTo>
                <a:lnTo>
                  <a:pt x="811" y="88"/>
                </a:lnTo>
                <a:lnTo>
                  <a:pt x="790" y="75"/>
                </a:lnTo>
                <a:lnTo>
                  <a:pt x="769" y="62"/>
                </a:lnTo>
                <a:lnTo>
                  <a:pt x="746" y="51"/>
                </a:lnTo>
                <a:lnTo>
                  <a:pt x="735" y="46"/>
                </a:lnTo>
                <a:lnTo>
                  <a:pt x="723" y="41"/>
                </a:lnTo>
                <a:lnTo>
                  <a:pt x="700" y="31"/>
                </a:lnTo>
                <a:lnTo>
                  <a:pt x="688" y="27"/>
                </a:lnTo>
                <a:lnTo>
                  <a:pt x="675" y="23"/>
                </a:lnTo>
                <a:lnTo>
                  <a:pt x="651" y="16"/>
                </a:lnTo>
                <a:lnTo>
                  <a:pt x="638" y="13"/>
                </a:lnTo>
                <a:lnTo>
                  <a:pt x="626" y="10"/>
                </a:lnTo>
                <a:lnTo>
                  <a:pt x="600" y="6"/>
                </a:lnTo>
                <a:lnTo>
                  <a:pt x="587" y="4"/>
                </a:lnTo>
                <a:lnTo>
                  <a:pt x="574" y="2"/>
                </a:lnTo>
                <a:lnTo>
                  <a:pt x="561" y="1"/>
                </a:lnTo>
                <a:lnTo>
                  <a:pt x="548" y="0"/>
                </a:lnTo>
                <a:lnTo>
                  <a:pt x="521" y="0"/>
                </a:lnTo>
                <a:close/>
              </a:path>
            </a:pathLst>
          </a:custGeom>
          <a:solidFill>
            <a:srgbClr val="4F97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4"/>
          <p:cNvSpPr/>
          <p:nvPr/>
        </p:nvSpPr>
        <p:spPr>
          <a:xfrm>
            <a:off x="479425" y="476590"/>
            <a:ext cx="3187161" cy="792000"/>
          </a:xfrm>
          <a:custGeom>
            <a:avLst/>
            <a:gdLst/>
            <a:ahLst/>
            <a:cxnLst/>
            <a:rect l="l" t="t" r="r" b="b"/>
            <a:pathLst>
              <a:path w="11975" h="2978" extrusionOk="0">
                <a:moveTo>
                  <a:pt x="11475" y="94"/>
                </a:moveTo>
                <a:lnTo>
                  <a:pt x="11425" y="98"/>
                </a:lnTo>
                <a:lnTo>
                  <a:pt x="11400" y="103"/>
                </a:lnTo>
                <a:lnTo>
                  <a:pt x="11377" y="110"/>
                </a:lnTo>
                <a:lnTo>
                  <a:pt x="11352" y="119"/>
                </a:lnTo>
                <a:lnTo>
                  <a:pt x="11330" y="128"/>
                </a:lnTo>
                <a:lnTo>
                  <a:pt x="11307" y="141"/>
                </a:lnTo>
                <a:lnTo>
                  <a:pt x="11284" y="155"/>
                </a:lnTo>
                <a:lnTo>
                  <a:pt x="11263" y="170"/>
                </a:lnTo>
                <a:lnTo>
                  <a:pt x="11242" y="187"/>
                </a:lnTo>
                <a:lnTo>
                  <a:pt x="11222" y="206"/>
                </a:lnTo>
                <a:lnTo>
                  <a:pt x="11202" y="225"/>
                </a:lnTo>
                <a:lnTo>
                  <a:pt x="11165" y="270"/>
                </a:lnTo>
                <a:lnTo>
                  <a:pt x="11130" y="320"/>
                </a:lnTo>
                <a:lnTo>
                  <a:pt x="11098" y="375"/>
                </a:lnTo>
                <a:lnTo>
                  <a:pt x="11084" y="403"/>
                </a:lnTo>
                <a:lnTo>
                  <a:pt x="11070" y="434"/>
                </a:lnTo>
                <a:lnTo>
                  <a:pt x="11045" y="498"/>
                </a:lnTo>
                <a:lnTo>
                  <a:pt x="11026" y="565"/>
                </a:lnTo>
                <a:lnTo>
                  <a:pt x="11009" y="636"/>
                </a:lnTo>
                <a:lnTo>
                  <a:pt x="11002" y="672"/>
                </a:lnTo>
                <a:lnTo>
                  <a:pt x="10996" y="710"/>
                </a:lnTo>
                <a:lnTo>
                  <a:pt x="10993" y="747"/>
                </a:lnTo>
                <a:lnTo>
                  <a:pt x="10989" y="786"/>
                </a:lnTo>
                <a:lnTo>
                  <a:pt x="10987" y="864"/>
                </a:lnTo>
                <a:lnTo>
                  <a:pt x="10988" y="914"/>
                </a:lnTo>
                <a:lnTo>
                  <a:pt x="10990" y="964"/>
                </a:lnTo>
                <a:lnTo>
                  <a:pt x="10995" y="1012"/>
                </a:lnTo>
                <a:lnTo>
                  <a:pt x="11002" y="1058"/>
                </a:lnTo>
                <a:lnTo>
                  <a:pt x="11010" y="1104"/>
                </a:lnTo>
                <a:lnTo>
                  <a:pt x="11021" y="1148"/>
                </a:lnTo>
                <a:lnTo>
                  <a:pt x="11033" y="1192"/>
                </a:lnTo>
                <a:lnTo>
                  <a:pt x="11047" y="1234"/>
                </a:lnTo>
                <a:lnTo>
                  <a:pt x="11062" y="1275"/>
                </a:lnTo>
                <a:lnTo>
                  <a:pt x="11078" y="1313"/>
                </a:lnTo>
                <a:lnTo>
                  <a:pt x="11096" y="1351"/>
                </a:lnTo>
                <a:lnTo>
                  <a:pt x="11116" y="1386"/>
                </a:lnTo>
                <a:lnTo>
                  <a:pt x="11137" y="1419"/>
                </a:lnTo>
                <a:lnTo>
                  <a:pt x="11158" y="1450"/>
                </a:lnTo>
                <a:lnTo>
                  <a:pt x="11181" y="1479"/>
                </a:lnTo>
                <a:lnTo>
                  <a:pt x="11206" y="1506"/>
                </a:lnTo>
                <a:lnTo>
                  <a:pt x="11743" y="1506"/>
                </a:lnTo>
                <a:lnTo>
                  <a:pt x="11768" y="1479"/>
                </a:lnTo>
                <a:lnTo>
                  <a:pt x="11791" y="1450"/>
                </a:lnTo>
                <a:lnTo>
                  <a:pt x="11812" y="1419"/>
                </a:lnTo>
                <a:lnTo>
                  <a:pt x="11833" y="1386"/>
                </a:lnTo>
                <a:lnTo>
                  <a:pt x="11853" y="1351"/>
                </a:lnTo>
                <a:lnTo>
                  <a:pt x="11871" y="1313"/>
                </a:lnTo>
                <a:lnTo>
                  <a:pt x="11887" y="1275"/>
                </a:lnTo>
                <a:lnTo>
                  <a:pt x="11902" y="1234"/>
                </a:lnTo>
                <a:lnTo>
                  <a:pt x="11928" y="1148"/>
                </a:lnTo>
                <a:lnTo>
                  <a:pt x="11939" y="1104"/>
                </a:lnTo>
                <a:lnTo>
                  <a:pt x="11947" y="1058"/>
                </a:lnTo>
                <a:lnTo>
                  <a:pt x="11954" y="1012"/>
                </a:lnTo>
                <a:lnTo>
                  <a:pt x="11958" y="964"/>
                </a:lnTo>
                <a:lnTo>
                  <a:pt x="11962" y="864"/>
                </a:lnTo>
                <a:lnTo>
                  <a:pt x="11960" y="786"/>
                </a:lnTo>
                <a:lnTo>
                  <a:pt x="11953" y="710"/>
                </a:lnTo>
                <a:lnTo>
                  <a:pt x="11941" y="636"/>
                </a:lnTo>
                <a:lnTo>
                  <a:pt x="11923" y="565"/>
                </a:lnTo>
                <a:lnTo>
                  <a:pt x="11914" y="531"/>
                </a:lnTo>
                <a:lnTo>
                  <a:pt x="11903" y="498"/>
                </a:lnTo>
                <a:lnTo>
                  <a:pt x="11892" y="465"/>
                </a:lnTo>
                <a:lnTo>
                  <a:pt x="11879" y="434"/>
                </a:lnTo>
                <a:lnTo>
                  <a:pt x="11865" y="403"/>
                </a:lnTo>
                <a:lnTo>
                  <a:pt x="11851" y="375"/>
                </a:lnTo>
                <a:lnTo>
                  <a:pt x="11836" y="347"/>
                </a:lnTo>
                <a:lnTo>
                  <a:pt x="11819" y="320"/>
                </a:lnTo>
                <a:lnTo>
                  <a:pt x="11803" y="294"/>
                </a:lnTo>
                <a:lnTo>
                  <a:pt x="11784" y="270"/>
                </a:lnTo>
                <a:lnTo>
                  <a:pt x="11747" y="225"/>
                </a:lnTo>
                <a:lnTo>
                  <a:pt x="11707" y="187"/>
                </a:lnTo>
                <a:lnTo>
                  <a:pt x="11665" y="155"/>
                </a:lnTo>
                <a:lnTo>
                  <a:pt x="11642" y="141"/>
                </a:lnTo>
                <a:lnTo>
                  <a:pt x="11619" y="128"/>
                </a:lnTo>
                <a:lnTo>
                  <a:pt x="11597" y="119"/>
                </a:lnTo>
                <a:lnTo>
                  <a:pt x="11572" y="110"/>
                </a:lnTo>
                <a:lnTo>
                  <a:pt x="11549" y="103"/>
                </a:lnTo>
                <a:lnTo>
                  <a:pt x="11524" y="98"/>
                </a:lnTo>
                <a:lnTo>
                  <a:pt x="11475" y="94"/>
                </a:lnTo>
                <a:close/>
                <a:moveTo>
                  <a:pt x="11188" y="1506"/>
                </a:moveTo>
                <a:lnTo>
                  <a:pt x="11177" y="1492"/>
                </a:lnTo>
                <a:lnTo>
                  <a:pt x="11165" y="1478"/>
                </a:lnTo>
                <a:lnTo>
                  <a:pt x="11141" y="1449"/>
                </a:lnTo>
                <a:lnTo>
                  <a:pt x="11120" y="1417"/>
                </a:lnTo>
                <a:lnTo>
                  <a:pt x="11101" y="1384"/>
                </a:lnTo>
                <a:lnTo>
                  <a:pt x="11082" y="1348"/>
                </a:lnTo>
                <a:lnTo>
                  <a:pt x="11063" y="1311"/>
                </a:lnTo>
                <a:lnTo>
                  <a:pt x="11048" y="1272"/>
                </a:lnTo>
                <a:lnTo>
                  <a:pt x="11033" y="1231"/>
                </a:lnTo>
                <a:lnTo>
                  <a:pt x="11020" y="1191"/>
                </a:lnTo>
                <a:lnTo>
                  <a:pt x="11008" y="1147"/>
                </a:lnTo>
                <a:lnTo>
                  <a:pt x="10989" y="1057"/>
                </a:lnTo>
                <a:lnTo>
                  <a:pt x="10982" y="1010"/>
                </a:lnTo>
                <a:lnTo>
                  <a:pt x="10978" y="962"/>
                </a:lnTo>
                <a:lnTo>
                  <a:pt x="10975" y="913"/>
                </a:lnTo>
                <a:lnTo>
                  <a:pt x="10974" y="864"/>
                </a:lnTo>
                <a:lnTo>
                  <a:pt x="10976" y="785"/>
                </a:lnTo>
                <a:lnTo>
                  <a:pt x="10985" y="706"/>
                </a:lnTo>
                <a:lnTo>
                  <a:pt x="10989" y="669"/>
                </a:lnTo>
                <a:lnTo>
                  <a:pt x="10996" y="631"/>
                </a:lnTo>
                <a:lnTo>
                  <a:pt x="11014" y="560"/>
                </a:lnTo>
                <a:lnTo>
                  <a:pt x="11023" y="525"/>
                </a:lnTo>
                <a:lnTo>
                  <a:pt x="11035" y="491"/>
                </a:lnTo>
                <a:lnTo>
                  <a:pt x="11060" y="427"/>
                </a:lnTo>
                <a:lnTo>
                  <a:pt x="11089" y="367"/>
                </a:lnTo>
                <a:lnTo>
                  <a:pt x="11120" y="311"/>
                </a:lnTo>
                <a:lnTo>
                  <a:pt x="11157" y="261"/>
                </a:lnTo>
                <a:lnTo>
                  <a:pt x="11195" y="215"/>
                </a:lnTo>
                <a:lnTo>
                  <a:pt x="11236" y="176"/>
                </a:lnTo>
                <a:lnTo>
                  <a:pt x="11280" y="144"/>
                </a:lnTo>
                <a:lnTo>
                  <a:pt x="11325" y="117"/>
                </a:lnTo>
                <a:lnTo>
                  <a:pt x="11350" y="106"/>
                </a:lnTo>
                <a:lnTo>
                  <a:pt x="11373" y="97"/>
                </a:lnTo>
                <a:lnTo>
                  <a:pt x="11398" y="91"/>
                </a:lnTo>
                <a:lnTo>
                  <a:pt x="11424" y="85"/>
                </a:lnTo>
                <a:lnTo>
                  <a:pt x="11475" y="82"/>
                </a:lnTo>
                <a:lnTo>
                  <a:pt x="11525" y="85"/>
                </a:lnTo>
                <a:lnTo>
                  <a:pt x="11551" y="91"/>
                </a:lnTo>
                <a:lnTo>
                  <a:pt x="11576" y="97"/>
                </a:lnTo>
                <a:lnTo>
                  <a:pt x="11599" y="106"/>
                </a:lnTo>
                <a:lnTo>
                  <a:pt x="11624" y="117"/>
                </a:lnTo>
                <a:lnTo>
                  <a:pt x="11646" y="130"/>
                </a:lnTo>
                <a:lnTo>
                  <a:pt x="11669" y="144"/>
                </a:lnTo>
                <a:lnTo>
                  <a:pt x="11692" y="159"/>
                </a:lnTo>
                <a:lnTo>
                  <a:pt x="11713" y="176"/>
                </a:lnTo>
                <a:lnTo>
                  <a:pt x="11734" y="195"/>
                </a:lnTo>
                <a:lnTo>
                  <a:pt x="11754" y="215"/>
                </a:lnTo>
                <a:lnTo>
                  <a:pt x="11792" y="261"/>
                </a:lnTo>
                <a:lnTo>
                  <a:pt x="11811" y="285"/>
                </a:lnTo>
                <a:lnTo>
                  <a:pt x="11829" y="311"/>
                </a:lnTo>
                <a:lnTo>
                  <a:pt x="11860" y="367"/>
                </a:lnTo>
                <a:lnTo>
                  <a:pt x="11889" y="427"/>
                </a:lnTo>
                <a:lnTo>
                  <a:pt x="11902" y="458"/>
                </a:lnTo>
                <a:lnTo>
                  <a:pt x="11914" y="491"/>
                </a:lnTo>
                <a:lnTo>
                  <a:pt x="11926" y="525"/>
                </a:lnTo>
                <a:lnTo>
                  <a:pt x="11936" y="560"/>
                </a:lnTo>
                <a:lnTo>
                  <a:pt x="11953" y="631"/>
                </a:lnTo>
                <a:lnTo>
                  <a:pt x="11964" y="706"/>
                </a:lnTo>
                <a:lnTo>
                  <a:pt x="11972" y="785"/>
                </a:lnTo>
                <a:lnTo>
                  <a:pt x="11975" y="864"/>
                </a:lnTo>
                <a:lnTo>
                  <a:pt x="11971" y="962"/>
                </a:lnTo>
                <a:lnTo>
                  <a:pt x="11967" y="1010"/>
                </a:lnTo>
                <a:lnTo>
                  <a:pt x="11960" y="1057"/>
                </a:lnTo>
                <a:lnTo>
                  <a:pt x="11951" y="1103"/>
                </a:lnTo>
                <a:lnTo>
                  <a:pt x="11947" y="1125"/>
                </a:lnTo>
                <a:lnTo>
                  <a:pt x="11941" y="1147"/>
                </a:lnTo>
                <a:lnTo>
                  <a:pt x="11929" y="1191"/>
                </a:lnTo>
                <a:lnTo>
                  <a:pt x="11916" y="1231"/>
                </a:lnTo>
                <a:lnTo>
                  <a:pt x="11901" y="1272"/>
                </a:lnTo>
                <a:lnTo>
                  <a:pt x="11886" y="1311"/>
                </a:lnTo>
                <a:lnTo>
                  <a:pt x="11848" y="1384"/>
                </a:lnTo>
                <a:lnTo>
                  <a:pt x="11829" y="1417"/>
                </a:lnTo>
                <a:lnTo>
                  <a:pt x="11807" y="1449"/>
                </a:lnTo>
                <a:lnTo>
                  <a:pt x="11784" y="1478"/>
                </a:lnTo>
                <a:lnTo>
                  <a:pt x="11761" y="1506"/>
                </a:lnTo>
                <a:lnTo>
                  <a:pt x="11840" y="1506"/>
                </a:lnTo>
                <a:lnTo>
                  <a:pt x="11875" y="1456"/>
                </a:lnTo>
                <a:lnTo>
                  <a:pt x="11907" y="1402"/>
                </a:lnTo>
                <a:lnTo>
                  <a:pt x="11936" y="1343"/>
                </a:lnTo>
                <a:lnTo>
                  <a:pt x="11962" y="1279"/>
                </a:lnTo>
                <a:lnTo>
                  <a:pt x="11972" y="1279"/>
                </a:lnTo>
                <a:lnTo>
                  <a:pt x="11974" y="1282"/>
                </a:lnTo>
                <a:lnTo>
                  <a:pt x="11974" y="1284"/>
                </a:lnTo>
                <a:lnTo>
                  <a:pt x="11949" y="1345"/>
                </a:lnTo>
                <a:lnTo>
                  <a:pt x="11921" y="1403"/>
                </a:lnTo>
                <a:lnTo>
                  <a:pt x="11889" y="1457"/>
                </a:lnTo>
                <a:lnTo>
                  <a:pt x="11873" y="1482"/>
                </a:lnTo>
                <a:lnTo>
                  <a:pt x="11857" y="1506"/>
                </a:lnTo>
                <a:lnTo>
                  <a:pt x="11969" y="1506"/>
                </a:lnTo>
                <a:lnTo>
                  <a:pt x="11759" y="2053"/>
                </a:lnTo>
                <a:lnTo>
                  <a:pt x="11551" y="2600"/>
                </a:lnTo>
                <a:lnTo>
                  <a:pt x="11148" y="2600"/>
                </a:lnTo>
                <a:lnTo>
                  <a:pt x="11764" y="1729"/>
                </a:lnTo>
                <a:lnTo>
                  <a:pt x="11474" y="1729"/>
                </a:lnTo>
                <a:lnTo>
                  <a:pt x="11256" y="1729"/>
                </a:lnTo>
                <a:lnTo>
                  <a:pt x="11065" y="1888"/>
                </a:lnTo>
                <a:lnTo>
                  <a:pt x="11115" y="1537"/>
                </a:lnTo>
                <a:lnTo>
                  <a:pt x="11075" y="1483"/>
                </a:lnTo>
                <a:lnTo>
                  <a:pt x="11038" y="1423"/>
                </a:lnTo>
                <a:lnTo>
                  <a:pt x="11005" y="1358"/>
                </a:lnTo>
                <a:lnTo>
                  <a:pt x="10975" y="1288"/>
                </a:lnTo>
                <a:lnTo>
                  <a:pt x="10980" y="1282"/>
                </a:lnTo>
                <a:lnTo>
                  <a:pt x="10983" y="1281"/>
                </a:lnTo>
                <a:lnTo>
                  <a:pt x="10987" y="1283"/>
                </a:lnTo>
                <a:lnTo>
                  <a:pt x="11015" y="1350"/>
                </a:lnTo>
                <a:lnTo>
                  <a:pt x="11045" y="1412"/>
                </a:lnTo>
                <a:lnTo>
                  <a:pt x="11081" y="1468"/>
                </a:lnTo>
                <a:lnTo>
                  <a:pt x="11118" y="1519"/>
                </a:lnTo>
                <a:lnTo>
                  <a:pt x="11119" y="1506"/>
                </a:lnTo>
                <a:lnTo>
                  <a:pt x="11188" y="1506"/>
                </a:lnTo>
                <a:close/>
                <a:moveTo>
                  <a:pt x="11222" y="1095"/>
                </a:moveTo>
                <a:lnTo>
                  <a:pt x="11226" y="1069"/>
                </a:lnTo>
                <a:lnTo>
                  <a:pt x="11234" y="1043"/>
                </a:lnTo>
                <a:lnTo>
                  <a:pt x="11246" y="1017"/>
                </a:lnTo>
                <a:lnTo>
                  <a:pt x="11261" y="993"/>
                </a:lnTo>
                <a:lnTo>
                  <a:pt x="11248" y="972"/>
                </a:lnTo>
                <a:lnTo>
                  <a:pt x="11277" y="972"/>
                </a:lnTo>
                <a:lnTo>
                  <a:pt x="11291" y="992"/>
                </a:lnTo>
                <a:lnTo>
                  <a:pt x="11301" y="1010"/>
                </a:lnTo>
                <a:lnTo>
                  <a:pt x="11315" y="1044"/>
                </a:lnTo>
                <a:lnTo>
                  <a:pt x="11322" y="1071"/>
                </a:lnTo>
                <a:lnTo>
                  <a:pt x="11323" y="1086"/>
                </a:lnTo>
                <a:lnTo>
                  <a:pt x="11323" y="1095"/>
                </a:lnTo>
                <a:lnTo>
                  <a:pt x="11287" y="1095"/>
                </a:lnTo>
                <a:lnTo>
                  <a:pt x="11294" y="1090"/>
                </a:lnTo>
                <a:lnTo>
                  <a:pt x="11296" y="1082"/>
                </a:lnTo>
                <a:lnTo>
                  <a:pt x="11295" y="1070"/>
                </a:lnTo>
                <a:lnTo>
                  <a:pt x="11291" y="1056"/>
                </a:lnTo>
                <a:lnTo>
                  <a:pt x="11241" y="1056"/>
                </a:lnTo>
                <a:lnTo>
                  <a:pt x="11237" y="1065"/>
                </a:lnTo>
                <a:lnTo>
                  <a:pt x="11237" y="1074"/>
                </a:lnTo>
                <a:lnTo>
                  <a:pt x="11240" y="1084"/>
                </a:lnTo>
                <a:lnTo>
                  <a:pt x="11243" y="1089"/>
                </a:lnTo>
                <a:lnTo>
                  <a:pt x="11247" y="1091"/>
                </a:lnTo>
                <a:lnTo>
                  <a:pt x="11249" y="1091"/>
                </a:lnTo>
                <a:lnTo>
                  <a:pt x="11222" y="1095"/>
                </a:lnTo>
                <a:close/>
                <a:moveTo>
                  <a:pt x="11288" y="1047"/>
                </a:moveTo>
                <a:lnTo>
                  <a:pt x="11283" y="1036"/>
                </a:lnTo>
                <a:lnTo>
                  <a:pt x="11267" y="1002"/>
                </a:lnTo>
                <a:lnTo>
                  <a:pt x="11256" y="1021"/>
                </a:lnTo>
                <a:lnTo>
                  <a:pt x="11243" y="1047"/>
                </a:lnTo>
                <a:lnTo>
                  <a:pt x="11288" y="1047"/>
                </a:lnTo>
                <a:close/>
                <a:moveTo>
                  <a:pt x="11470" y="552"/>
                </a:moveTo>
                <a:lnTo>
                  <a:pt x="11658" y="545"/>
                </a:lnTo>
                <a:lnTo>
                  <a:pt x="11658" y="604"/>
                </a:lnTo>
                <a:lnTo>
                  <a:pt x="11647" y="604"/>
                </a:lnTo>
                <a:lnTo>
                  <a:pt x="11645" y="600"/>
                </a:lnTo>
                <a:lnTo>
                  <a:pt x="11638" y="589"/>
                </a:lnTo>
                <a:lnTo>
                  <a:pt x="11625" y="579"/>
                </a:lnTo>
                <a:lnTo>
                  <a:pt x="11614" y="576"/>
                </a:lnTo>
                <a:lnTo>
                  <a:pt x="11604" y="575"/>
                </a:lnTo>
                <a:lnTo>
                  <a:pt x="11576" y="575"/>
                </a:lnTo>
                <a:lnTo>
                  <a:pt x="11557" y="571"/>
                </a:lnTo>
                <a:lnTo>
                  <a:pt x="11545" y="565"/>
                </a:lnTo>
                <a:lnTo>
                  <a:pt x="11542" y="562"/>
                </a:lnTo>
                <a:lnTo>
                  <a:pt x="11542" y="678"/>
                </a:lnTo>
                <a:lnTo>
                  <a:pt x="11544" y="675"/>
                </a:lnTo>
                <a:lnTo>
                  <a:pt x="11546" y="671"/>
                </a:lnTo>
                <a:lnTo>
                  <a:pt x="11551" y="669"/>
                </a:lnTo>
                <a:lnTo>
                  <a:pt x="11564" y="669"/>
                </a:lnTo>
                <a:lnTo>
                  <a:pt x="11586" y="671"/>
                </a:lnTo>
                <a:lnTo>
                  <a:pt x="11593" y="671"/>
                </a:lnTo>
                <a:lnTo>
                  <a:pt x="11598" y="669"/>
                </a:lnTo>
                <a:lnTo>
                  <a:pt x="11605" y="662"/>
                </a:lnTo>
                <a:lnTo>
                  <a:pt x="11608" y="651"/>
                </a:lnTo>
                <a:lnTo>
                  <a:pt x="11617" y="711"/>
                </a:lnTo>
                <a:lnTo>
                  <a:pt x="11612" y="707"/>
                </a:lnTo>
                <a:lnTo>
                  <a:pt x="11607" y="700"/>
                </a:lnTo>
                <a:lnTo>
                  <a:pt x="11600" y="693"/>
                </a:lnTo>
                <a:lnTo>
                  <a:pt x="11594" y="691"/>
                </a:lnTo>
                <a:lnTo>
                  <a:pt x="11586" y="690"/>
                </a:lnTo>
                <a:lnTo>
                  <a:pt x="11542" y="690"/>
                </a:lnTo>
                <a:lnTo>
                  <a:pt x="11542" y="810"/>
                </a:lnTo>
                <a:lnTo>
                  <a:pt x="11543" y="820"/>
                </a:lnTo>
                <a:lnTo>
                  <a:pt x="11548" y="829"/>
                </a:lnTo>
                <a:lnTo>
                  <a:pt x="11553" y="834"/>
                </a:lnTo>
                <a:lnTo>
                  <a:pt x="11562" y="835"/>
                </a:lnTo>
                <a:lnTo>
                  <a:pt x="11562" y="845"/>
                </a:lnTo>
                <a:lnTo>
                  <a:pt x="11466" y="845"/>
                </a:lnTo>
                <a:lnTo>
                  <a:pt x="11466" y="835"/>
                </a:lnTo>
                <a:lnTo>
                  <a:pt x="11473" y="834"/>
                </a:lnTo>
                <a:lnTo>
                  <a:pt x="11479" y="829"/>
                </a:lnTo>
                <a:lnTo>
                  <a:pt x="11483" y="820"/>
                </a:lnTo>
                <a:lnTo>
                  <a:pt x="11484" y="810"/>
                </a:lnTo>
                <a:lnTo>
                  <a:pt x="11484" y="572"/>
                </a:lnTo>
                <a:lnTo>
                  <a:pt x="11482" y="562"/>
                </a:lnTo>
                <a:lnTo>
                  <a:pt x="11477" y="556"/>
                </a:lnTo>
                <a:lnTo>
                  <a:pt x="11470" y="552"/>
                </a:lnTo>
                <a:close/>
                <a:moveTo>
                  <a:pt x="11388" y="728"/>
                </a:moveTo>
                <a:lnTo>
                  <a:pt x="11388" y="739"/>
                </a:lnTo>
                <a:lnTo>
                  <a:pt x="11291" y="739"/>
                </a:lnTo>
                <a:lnTo>
                  <a:pt x="11291" y="728"/>
                </a:lnTo>
                <a:lnTo>
                  <a:pt x="11299" y="727"/>
                </a:lnTo>
                <a:lnTo>
                  <a:pt x="11305" y="723"/>
                </a:lnTo>
                <a:lnTo>
                  <a:pt x="11310" y="713"/>
                </a:lnTo>
                <a:lnTo>
                  <a:pt x="11311" y="704"/>
                </a:lnTo>
                <a:lnTo>
                  <a:pt x="11311" y="465"/>
                </a:lnTo>
                <a:lnTo>
                  <a:pt x="11309" y="456"/>
                </a:lnTo>
                <a:lnTo>
                  <a:pt x="11304" y="450"/>
                </a:lnTo>
                <a:lnTo>
                  <a:pt x="11297" y="445"/>
                </a:lnTo>
                <a:lnTo>
                  <a:pt x="11484" y="438"/>
                </a:lnTo>
                <a:lnTo>
                  <a:pt x="11484" y="498"/>
                </a:lnTo>
                <a:lnTo>
                  <a:pt x="11474" y="498"/>
                </a:lnTo>
                <a:lnTo>
                  <a:pt x="11472" y="493"/>
                </a:lnTo>
                <a:lnTo>
                  <a:pt x="11465" y="483"/>
                </a:lnTo>
                <a:lnTo>
                  <a:pt x="11450" y="472"/>
                </a:lnTo>
                <a:lnTo>
                  <a:pt x="11441" y="470"/>
                </a:lnTo>
                <a:lnTo>
                  <a:pt x="11429" y="469"/>
                </a:lnTo>
                <a:lnTo>
                  <a:pt x="11402" y="469"/>
                </a:lnTo>
                <a:lnTo>
                  <a:pt x="11384" y="464"/>
                </a:lnTo>
                <a:lnTo>
                  <a:pt x="11372" y="458"/>
                </a:lnTo>
                <a:lnTo>
                  <a:pt x="11369" y="456"/>
                </a:lnTo>
                <a:lnTo>
                  <a:pt x="11369" y="572"/>
                </a:lnTo>
                <a:lnTo>
                  <a:pt x="11370" y="568"/>
                </a:lnTo>
                <a:lnTo>
                  <a:pt x="11373" y="565"/>
                </a:lnTo>
                <a:lnTo>
                  <a:pt x="11378" y="562"/>
                </a:lnTo>
                <a:lnTo>
                  <a:pt x="11391" y="562"/>
                </a:lnTo>
                <a:lnTo>
                  <a:pt x="11413" y="565"/>
                </a:lnTo>
                <a:lnTo>
                  <a:pt x="11420" y="565"/>
                </a:lnTo>
                <a:lnTo>
                  <a:pt x="11425" y="562"/>
                </a:lnTo>
                <a:lnTo>
                  <a:pt x="11432" y="555"/>
                </a:lnTo>
                <a:lnTo>
                  <a:pt x="11435" y="545"/>
                </a:lnTo>
                <a:lnTo>
                  <a:pt x="11442" y="604"/>
                </a:lnTo>
                <a:lnTo>
                  <a:pt x="11439" y="601"/>
                </a:lnTo>
                <a:lnTo>
                  <a:pt x="11434" y="594"/>
                </a:lnTo>
                <a:lnTo>
                  <a:pt x="11427" y="587"/>
                </a:lnTo>
                <a:lnTo>
                  <a:pt x="11421" y="585"/>
                </a:lnTo>
                <a:lnTo>
                  <a:pt x="11413" y="583"/>
                </a:lnTo>
                <a:lnTo>
                  <a:pt x="11369" y="583"/>
                </a:lnTo>
                <a:lnTo>
                  <a:pt x="11369" y="704"/>
                </a:lnTo>
                <a:lnTo>
                  <a:pt x="11370" y="713"/>
                </a:lnTo>
                <a:lnTo>
                  <a:pt x="11374" y="723"/>
                </a:lnTo>
                <a:lnTo>
                  <a:pt x="11380" y="727"/>
                </a:lnTo>
                <a:lnTo>
                  <a:pt x="11388" y="728"/>
                </a:lnTo>
                <a:close/>
                <a:moveTo>
                  <a:pt x="11219" y="1161"/>
                </a:moveTo>
                <a:lnTo>
                  <a:pt x="11257" y="1157"/>
                </a:lnTo>
                <a:lnTo>
                  <a:pt x="11255" y="1161"/>
                </a:lnTo>
                <a:lnTo>
                  <a:pt x="11250" y="1166"/>
                </a:lnTo>
                <a:lnTo>
                  <a:pt x="11250" y="1264"/>
                </a:lnTo>
                <a:lnTo>
                  <a:pt x="11255" y="1274"/>
                </a:lnTo>
                <a:lnTo>
                  <a:pt x="11257" y="1275"/>
                </a:lnTo>
                <a:lnTo>
                  <a:pt x="11219" y="1279"/>
                </a:lnTo>
                <a:lnTo>
                  <a:pt x="11221" y="1275"/>
                </a:lnTo>
                <a:lnTo>
                  <a:pt x="11226" y="1269"/>
                </a:lnTo>
                <a:lnTo>
                  <a:pt x="11226" y="1171"/>
                </a:lnTo>
                <a:lnTo>
                  <a:pt x="11221" y="1162"/>
                </a:lnTo>
                <a:lnTo>
                  <a:pt x="11219" y="1161"/>
                </a:lnTo>
                <a:close/>
                <a:moveTo>
                  <a:pt x="11793" y="1194"/>
                </a:moveTo>
                <a:lnTo>
                  <a:pt x="11791" y="1185"/>
                </a:lnTo>
                <a:lnTo>
                  <a:pt x="11786" y="1178"/>
                </a:lnTo>
                <a:lnTo>
                  <a:pt x="11781" y="1172"/>
                </a:lnTo>
                <a:lnTo>
                  <a:pt x="11775" y="1168"/>
                </a:lnTo>
                <a:lnTo>
                  <a:pt x="11766" y="1165"/>
                </a:lnTo>
                <a:lnTo>
                  <a:pt x="11756" y="1164"/>
                </a:lnTo>
                <a:lnTo>
                  <a:pt x="11740" y="1164"/>
                </a:lnTo>
                <a:lnTo>
                  <a:pt x="11740" y="1272"/>
                </a:lnTo>
                <a:lnTo>
                  <a:pt x="11756" y="1272"/>
                </a:lnTo>
                <a:lnTo>
                  <a:pt x="11766" y="1271"/>
                </a:lnTo>
                <a:lnTo>
                  <a:pt x="11775" y="1268"/>
                </a:lnTo>
                <a:lnTo>
                  <a:pt x="11781" y="1264"/>
                </a:lnTo>
                <a:lnTo>
                  <a:pt x="11786" y="1258"/>
                </a:lnTo>
                <a:lnTo>
                  <a:pt x="11791" y="1251"/>
                </a:lnTo>
                <a:lnTo>
                  <a:pt x="11793" y="1242"/>
                </a:lnTo>
                <a:lnTo>
                  <a:pt x="11796" y="1217"/>
                </a:lnTo>
                <a:lnTo>
                  <a:pt x="11793" y="1194"/>
                </a:lnTo>
                <a:close/>
                <a:moveTo>
                  <a:pt x="11757" y="1157"/>
                </a:moveTo>
                <a:lnTo>
                  <a:pt x="11784" y="1160"/>
                </a:lnTo>
                <a:lnTo>
                  <a:pt x="11795" y="1165"/>
                </a:lnTo>
                <a:lnTo>
                  <a:pt x="11804" y="1172"/>
                </a:lnTo>
                <a:lnTo>
                  <a:pt x="11811" y="1181"/>
                </a:lnTo>
                <a:lnTo>
                  <a:pt x="11817" y="1192"/>
                </a:lnTo>
                <a:lnTo>
                  <a:pt x="11820" y="1203"/>
                </a:lnTo>
                <a:lnTo>
                  <a:pt x="11822" y="1219"/>
                </a:lnTo>
                <a:lnTo>
                  <a:pt x="11820" y="1233"/>
                </a:lnTo>
                <a:lnTo>
                  <a:pt x="11817" y="1244"/>
                </a:lnTo>
                <a:lnTo>
                  <a:pt x="11811" y="1255"/>
                </a:lnTo>
                <a:lnTo>
                  <a:pt x="11804" y="1264"/>
                </a:lnTo>
                <a:lnTo>
                  <a:pt x="11795" y="1270"/>
                </a:lnTo>
                <a:lnTo>
                  <a:pt x="11784" y="1276"/>
                </a:lnTo>
                <a:lnTo>
                  <a:pt x="11771" y="1278"/>
                </a:lnTo>
                <a:lnTo>
                  <a:pt x="11757" y="1279"/>
                </a:lnTo>
                <a:lnTo>
                  <a:pt x="11709" y="1279"/>
                </a:lnTo>
                <a:lnTo>
                  <a:pt x="11713" y="1275"/>
                </a:lnTo>
                <a:lnTo>
                  <a:pt x="11715" y="1269"/>
                </a:lnTo>
                <a:lnTo>
                  <a:pt x="11715" y="1167"/>
                </a:lnTo>
                <a:lnTo>
                  <a:pt x="11709" y="1157"/>
                </a:lnTo>
                <a:lnTo>
                  <a:pt x="11757" y="1157"/>
                </a:lnTo>
                <a:close/>
                <a:moveTo>
                  <a:pt x="11351" y="1279"/>
                </a:moveTo>
                <a:lnTo>
                  <a:pt x="11289" y="1182"/>
                </a:lnTo>
                <a:lnTo>
                  <a:pt x="11289" y="1265"/>
                </a:lnTo>
                <a:lnTo>
                  <a:pt x="11294" y="1274"/>
                </a:lnTo>
                <a:lnTo>
                  <a:pt x="11297" y="1275"/>
                </a:lnTo>
                <a:lnTo>
                  <a:pt x="11274" y="1279"/>
                </a:lnTo>
                <a:lnTo>
                  <a:pt x="11276" y="1275"/>
                </a:lnTo>
                <a:lnTo>
                  <a:pt x="11281" y="1269"/>
                </a:lnTo>
                <a:lnTo>
                  <a:pt x="11282" y="1172"/>
                </a:lnTo>
                <a:lnTo>
                  <a:pt x="11280" y="1165"/>
                </a:lnTo>
                <a:lnTo>
                  <a:pt x="11276" y="1161"/>
                </a:lnTo>
                <a:lnTo>
                  <a:pt x="11270" y="1160"/>
                </a:lnTo>
                <a:lnTo>
                  <a:pt x="11301" y="1157"/>
                </a:lnTo>
                <a:lnTo>
                  <a:pt x="11356" y="1243"/>
                </a:lnTo>
                <a:lnTo>
                  <a:pt x="11356" y="1167"/>
                </a:lnTo>
                <a:lnTo>
                  <a:pt x="11350" y="1157"/>
                </a:lnTo>
                <a:lnTo>
                  <a:pt x="11369" y="1157"/>
                </a:lnTo>
                <a:lnTo>
                  <a:pt x="11366" y="1161"/>
                </a:lnTo>
                <a:lnTo>
                  <a:pt x="11364" y="1167"/>
                </a:lnTo>
                <a:lnTo>
                  <a:pt x="11363" y="1264"/>
                </a:lnTo>
                <a:lnTo>
                  <a:pt x="11365" y="1271"/>
                </a:lnTo>
                <a:lnTo>
                  <a:pt x="11369" y="1275"/>
                </a:lnTo>
                <a:lnTo>
                  <a:pt x="11374" y="1276"/>
                </a:lnTo>
                <a:lnTo>
                  <a:pt x="11351" y="1279"/>
                </a:lnTo>
                <a:close/>
                <a:moveTo>
                  <a:pt x="11692" y="1159"/>
                </a:moveTo>
                <a:lnTo>
                  <a:pt x="11686" y="1264"/>
                </a:lnTo>
                <a:lnTo>
                  <a:pt x="11688" y="1271"/>
                </a:lnTo>
                <a:lnTo>
                  <a:pt x="11692" y="1275"/>
                </a:lnTo>
                <a:lnTo>
                  <a:pt x="11697" y="1276"/>
                </a:lnTo>
                <a:lnTo>
                  <a:pt x="11674" y="1279"/>
                </a:lnTo>
                <a:lnTo>
                  <a:pt x="11612" y="1182"/>
                </a:lnTo>
                <a:lnTo>
                  <a:pt x="11612" y="1265"/>
                </a:lnTo>
                <a:lnTo>
                  <a:pt x="11617" y="1274"/>
                </a:lnTo>
                <a:lnTo>
                  <a:pt x="11619" y="1275"/>
                </a:lnTo>
                <a:lnTo>
                  <a:pt x="11597" y="1279"/>
                </a:lnTo>
                <a:lnTo>
                  <a:pt x="11599" y="1275"/>
                </a:lnTo>
                <a:lnTo>
                  <a:pt x="11604" y="1270"/>
                </a:lnTo>
                <a:lnTo>
                  <a:pt x="11604" y="1172"/>
                </a:lnTo>
                <a:lnTo>
                  <a:pt x="11603" y="1165"/>
                </a:lnTo>
                <a:lnTo>
                  <a:pt x="11599" y="1161"/>
                </a:lnTo>
                <a:lnTo>
                  <a:pt x="11593" y="1160"/>
                </a:lnTo>
                <a:lnTo>
                  <a:pt x="11624" y="1157"/>
                </a:lnTo>
                <a:lnTo>
                  <a:pt x="11679" y="1243"/>
                </a:lnTo>
                <a:lnTo>
                  <a:pt x="11679" y="1167"/>
                </a:lnTo>
                <a:lnTo>
                  <a:pt x="11673" y="1157"/>
                </a:lnTo>
                <a:lnTo>
                  <a:pt x="11692" y="1157"/>
                </a:lnTo>
                <a:lnTo>
                  <a:pt x="11692" y="1159"/>
                </a:lnTo>
                <a:close/>
                <a:moveTo>
                  <a:pt x="11502" y="1230"/>
                </a:moveTo>
                <a:lnTo>
                  <a:pt x="11545" y="1230"/>
                </a:lnTo>
                <a:lnTo>
                  <a:pt x="11542" y="1221"/>
                </a:lnTo>
                <a:lnTo>
                  <a:pt x="11524" y="1186"/>
                </a:lnTo>
                <a:lnTo>
                  <a:pt x="11514" y="1206"/>
                </a:lnTo>
                <a:lnTo>
                  <a:pt x="11502" y="1230"/>
                </a:lnTo>
                <a:close/>
                <a:moveTo>
                  <a:pt x="11538" y="1161"/>
                </a:moveTo>
                <a:lnTo>
                  <a:pt x="11550" y="1179"/>
                </a:lnTo>
                <a:lnTo>
                  <a:pt x="11560" y="1196"/>
                </a:lnTo>
                <a:lnTo>
                  <a:pt x="11568" y="1214"/>
                </a:lnTo>
                <a:lnTo>
                  <a:pt x="11573" y="1229"/>
                </a:lnTo>
                <a:lnTo>
                  <a:pt x="11580" y="1256"/>
                </a:lnTo>
                <a:lnTo>
                  <a:pt x="11582" y="1271"/>
                </a:lnTo>
                <a:lnTo>
                  <a:pt x="11582" y="1279"/>
                </a:lnTo>
                <a:lnTo>
                  <a:pt x="11545" y="1279"/>
                </a:lnTo>
                <a:lnTo>
                  <a:pt x="11552" y="1274"/>
                </a:lnTo>
                <a:lnTo>
                  <a:pt x="11555" y="1265"/>
                </a:lnTo>
                <a:lnTo>
                  <a:pt x="11553" y="1254"/>
                </a:lnTo>
                <a:lnTo>
                  <a:pt x="11549" y="1240"/>
                </a:lnTo>
                <a:lnTo>
                  <a:pt x="11498" y="1240"/>
                </a:lnTo>
                <a:lnTo>
                  <a:pt x="11496" y="1249"/>
                </a:lnTo>
                <a:lnTo>
                  <a:pt x="11496" y="1257"/>
                </a:lnTo>
                <a:lnTo>
                  <a:pt x="11498" y="1269"/>
                </a:lnTo>
                <a:lnTo>
                  <a:pt x="11502" y="1274"/>
                </a:lnTo>
                <a:lnTo>
                  <a:pt x="11505" y="1275"/>
                </a:lnTo>
                <a:lnTo>
                  <a:pt x="11507" y="1275"/>
                </a:lnTo>
                <a:lnTo>
                  <a:pt x="11481" y="1279"/>
                </a:lnTo>
                <a:lnTo>
                  <a:pt x="11483" y="1253"/>
                </a:lnTo>
                <a:lnTo>
                  <a:pt x="11491" y="1227"/>
                </a:lnTo>
                <a:lnTo>
                  <a:pt x="11504" y="1202"/>
                </a:lnTo>
                <a:lnTo>
                  <a:pt x="11520" y="1178"/>
                </a:lnTo>
                <a:lnTo>
                  <a:pt x="11507" y="1157"/>
                </a:lnTo>
                <a:lnTo>
                  <a:pt x="11536" y="1157"/>
                </a:lnTo>
                <a:lnTo>
                  <a:pt x="11538" y="1161"/>
                </a:lnTo>
                <a:close/>
                <a:moveTo>
                  <a:pt x="11419" y="1167"/>
                </a:moveTo>
                <a:lnTo>
                  <a:pt x="11419" y="1272"/>
                </a:lnTo>
                <a:lnTo>
                  <a:pt x="11425" y="1269"/>
                </a:lnTo>
                <a:lnTo>
                  <a:pt x="11433" y="1267"/>
                </a:lnTo>
                <a:lnTo>
                  <a:pt x="11443" y="1267"/>
                </a:lnTo>
                <a:lnTo>
                  <a:pt x="11452" y="1265"/>
                </a:lnTo>
                <a:lnTo>
                  <a:pt x="11457" y="1262"/>
                </a:lnTo>
                <a:lnTo>
                  <a:pt x="11461" y="1255"/>
                </a:lnTo>
                <a:lnTo>
                  <a:pt x="11466" y="1279"/>
                </a:lnTo>
                <a:lnTo>
                  <a:pt x="11390" y="1279"/>
                </a:lnTo>
                <a:lnTo>
                  <a:pt x="11392" y="1275"/>
                </a:lnTo>
                <a:lnTo>
                  <a:pt x="11395" y="1269"/>
                </a:lnTo>
                <a:lnTo>
                  <a:pt x="11395" y="1171"/>
                </a:lnTo>
                <a:lnTo>
                  <a:pt x="11391" y="1162"/>
                </a:lnTo>
                <a:lnTo>
                  <a:pt x="11387" y="1161"/>
                </a:lnTo>
                <a:lnTo>
                  <a:pt x="11426" y="1157"/>
                </a:lnTo>
                <a:lnTo>
                  <a:pt x="11426" y="1159"/>
                </a:lnTo>
                <a:lnTo>
                  <a:pt x="11424" y="1161"/>
                </a:lnTo>
                <a:lnTo>
                  <a:pt x="11419" y="1167"/>
                </a:lnTo>
                <a:close/>
                <a:moveTo>
                  <a:pt x="11130" y="1159"/>
                </a:moveTo>
                <a:lnTo>
                  <a:pt x="11206" y="1157"/>
                </a:lnTo>
                <a:lnTo>
                  <a:pt x="11206" y="1181"/>
                </a:lnTo>
                <a:lnTo>
                  <a:pt x="11202" y="1179"/>
                </a:lnTo>
                <a:lnTo>
                  <a:pt x="11199" y="1174"/>
                </a:lnTo>
                <a:lnTo>
                  <a:pt x="11192" y="1171"/>
                </a:lnTo>
                <a:lnTo>
                  <a:pt x="11184" y="1169"/>
                </a:lnTo>
                <a:lnTo>
                  <a:pt x="11173" y="1169"/>
                </a:lnTo>
                <a:lnTo>
                  <a:pt x="11165" y="1167"/>
                </a:lnTo>
                <a:lnTo>
                  <a:pt x="11159" y="1164"/>
                </a:lnTo>
                <a:lnTo>
                  <a:pt x="11159" y="1210"/>
                </a:lnTo>
                <a:lnTo>
                  <a:pt x="11167" y="1207"/>
                </a:lnTo>
                <a:lnTo>
                  <a:pt x="11177" y="1208"/>
                </a:lnTo>
                <a:lnTo>
                  <a:pt x="11181" y="1207"/>
                </a:lnTo>
                <a:lnTo>
                  <a:pt x="11185" y="1203"/>
                </a:lnTo>
                <a:lnTo>
                  <a:pt x="11186" y="1200"/>
                </a:lnTo>
                <a:lnTo>
                  <a:pt x="11189" y="1223"/>
                </a:lnTo>
                <a:lnTo>
                  <a:pt x="11185" y="1220"/>
                </a:lnTo>
                <a:lnTo>
                  <a:pt x="11182" y="1217"/>
                </a:lnTo>
                <a:lnTo>
                  <a:pt x="11177" y="1215"/>
                </a:lnTo>
                <a:lnTo>
                  <a:pt x="11159" y="1215"/>
                </a:lnTo>
                <a:lnTo>
                  <a:pt x="11159" y="1264"/>
                </a:lnTo>
                <a:lnTo>
                  <a:pt x="11164" y="1274"/>
                </a:lnTo>
                <a:lnTo>
                  <a:pt x="11166" y="1275"/>
                </a:lnTo>
                <a:lnTo>
                  <a:pt x="11127" y="1279"/>
                </a:lnTo>
                <a:lnTo>
                  <a:pt x="11129" y="1277"/>
                </a:lnTo>
                <a:lnTo>
                  <a:pt x="11130" y="1275"/>
                </a:lnTo>
                <a:lnTo>
                  <a:pt x="11134" y="1269"/>
                </a:lnTo>
                <a:lnTo>
                  <a:pt x="11134" y="1167"/>
                </a:lnTo>
                <a:lnTo>
                  <a:pt x="11130" y="1159"/>
                </a:lnTo>
                <a:close/>
                <a:moveTo>
                  <a:pt x="11392" y="1084"/>
                </a:moveTo>
                <a:lnTo>
                  <a:pt x="11397" y="1078"/>
                </a:lnTo>
                <a:lnTo>
                  <a:pt x="11398" y="1071"/>
                </a:lnTo>
                <a:lnTo>
                  <a:pt x="11395" y="1062"/>
                </a:lnTo>
                <a:lnTo>
                  <a:pt x="11386" y="1051"/>
                </a:lnTo>
                <a:lnTo>
                  <a:pt x="11380" y="1047"/>
                </a:lnTo>
                <a:lnTo>
                  <a:pt x="11371" y="1041"/>
                </a:lnTo>
                <a:lnTo>
                  <a:pt x="11354" y="1031"/>
                </a:lnTo>
                <a:lnTo>
                  <a:pt x="11343" y="1020"/>
                </a:lnTo>
                <a:lnTo>
                  <a:pt x="11338" y="1008"/>
                </a:lnTo>
                <a:lnTo>
                  <a:pt x="11338" y="1002"/>
                </a:lnTo>
                <a:lnTo>
                  <a:pt x="11338" y="995"/>
                </a:lnTo>
                <a:lnTo>
                  <a:pt x="11340" y="988"/>
                </a:lnTo>
                <a:lnTo>
                  <a:pt x="11349" y="978"/>
                </a:lnTo>
                <a:lnTo>
                  <a:pt x="11362" y="972"/>
                </a:lnTo>
                <a:lnTo>
                  <a:pt x="11379" y="969"/>
                </a:lnTo>
                <a:lnTo>
                  <a:pt x="11387" y="971"/>
                </a:lnTo>
                <a:lnTo>
                  <a:pt x="11402" y="974"/>
                </a:lnTo>
                <a:lnTo>
                  <a:pt x="11411" y="1006"/>
                </a:lnTo>
                <a:lnTo>
                  <a:pt x="11398" y="990"/>
                </a:lnTo>
                <a:lnTo>
                  <a:pt x="11380" y="979"/>
                </a:lnTo>
                <a:lnTo>
                  <a:pt x="11367" y="980"/>
                </a:lnTo>
                <a:lnTo>
                  <a:pt x="11360" y="983"/>
                </a:lnTo>
                <a:lnTo>
                  <a:pt x="11358" y="987"/>
                </a:lnTo>
                <a:lnTo>
                  <a:pt x="11357" y="998"/>
                </a:lnTo>
                <a:lnTo>
                  <a:pt x="11358" y="1003"/>
                </a:lnTo>
                <a:lnTo>
                  <a:pt x="11367" y="1013"/>
                </a:lnTo>
                <a:lnTo>
                  <a:pt x="11373" y="1016"/>
                </a:lnTo>
                <a:lnTo>
                  <a:pt x="11384" y="1022"/>
                </a:lnTo>
                <a:lnTo>
                  <a:pt x="11397" y="1030"/>
                </a:lnTo>
                <a:lnTo>
                  <a:pt x="11407" y="1038"/>
                </a:lnTo>
                <a:lnTo>
                  <a:pt x="11414" y="1049"/>
                </a:lnTo>
                <a:lnTo>
                  <a:pt x="11417" y="1063"/>
                </a:lnTo>
                <a:lnTo>
                  <a:pt x="11415" y="1071"/>
                </a:lnTo>
                <a:lnTo>
                  <a:pt x="11413" y="1078"/>
                </a:lnTo>
                <a:lnTo>
                  <a:pt x="11408" y="1084"/>
                </a:lnTo>
                <a:lnTo>
                  <a:pt x="11404" y="1089"/>
                </a:lnTo>
                <a:lnTo>
                  <a:pt x="11390" y="1096"/>
                </a:lnTo>
                <a:lnTo>
                  <a:pt x="11372" y="1097"/>
                </a:lnTo>
                <a:lnTo>
                  <a:pt x="11364" y="1097"/>
                </a:lnTo>
                <a:lnTo>
                  <a:pt x="11354" y="1096"/>
                </a:lnTo>
                <a:lnTo>
                  <a:pt x="11345" y="1093"/>
                </a:lnTo>
                <a:lnTo>
                  <a:pt x="11336" y="1089"/>
                </a:lnTo>
                <a:lnTo>
                  <a:pt x="11336" y="1058"/>
                </a:lnTo>
                <a:lnTo>
                  <a:pt x="11347" y="1071"/>
                </a:lnTo>
                <a:lnTo>
                  <a:pt x="11358" y="1083"/>
                </a:lnTo>
                <a:lnTo>
                  <a:pt x="11369" y="1088"/>
                </a:lnTo>
                <a:lnTo>
                  <a:pt x="11373" y="1089"/>
                </a:lnTo>
                <a:lnTo>
                  <a:pt x="11384" y="1088"/>
                </a:lnTo>
                <a:lnTo>
                  <a:pt x="11392" y="1084"/>
                </a:lnTo>
                <a:close/>
                <a:moveTo>
                  <a:pt x="11436" y="1084"/>
                </a:moveTo>
                <a:lnTo>
                  <a:pt x="11436" y="983"/>
                </a:lnTo>
                <a:lnTo>
                  <a:pt x="11431" y="972"/>
                </a:lnTo>
                <a:lnTo>
                  <a:pt x="11466" y="972"/>
                </a:lnTo>
                <a:lnTo>
                  <a:pt x="11463" y="976"/>
                </a:lnTo>
                <a:lnTo>
                  <a:pt x="11461" y="983"/>
                </a:lnTo>
                <a:lnTo>
                  <a:pt x="11461" y="1030"/>
                </a:lnTo>
                <a:lnTo>
                  <a:pt x="11497" y="1030"/>
                </a:lnTo>
                <a:lnTo>
                  <a:pt x="11497" y="983"/>
                </a:lnTo>
                <a:lnTo>
                  <a:pt x="11491" y="972"/>
                </a:lnTo>
                <a:lnTo>
                  <a:pt x="11527" y="972"/>
                </a:lnTo>
                <a:lnTo>
                  <a:pt x="11524" y="976"/>
                </a:lnTo>
                <a:lnTo>
                  <a:pt x="11521" y="983"/>
                </a:lnTo>
                <a:lnTo>
                  <a:pt x="11521" y="1081"/>
                </a:lnTo>
                <a:lnTo>
                  <a:pt x="11525" y="1089"/>
                </a:lnTo>
                <a:lnTo>
                  <a:pt x="11529" y="1091"/>
                </a:lnTo>
                <a:lnTo>
                  <a:pt x="11489" y="1096"/>
                </a:lnTo>
                <a:lnTo>
                  <a:pt x="11493" y="1090"/>
                </a:lnTo>
                <a:lnTo>
                  <a:pt x="11496" y="1085"/>
                </a:lnTo>
                <a:lnTo>
                  <a:pt x="11497" y="1038"/>
                </a:lnTo>
                <a:lnTo>
                  <a:pt x="11461" y="1038"/>
                </a:lnTo>
                <a:lnTo>
                  <a:pt x="11461" y="1081"/>
                </a:lnTo>
                <a:lnTo>
                  <a:pt x="11466" y="1089"/>
                </a:lnTo>
                <a:lnTo>
                  <a:pt x="11468" y="1091"/>
                </a:lnTo>
                <a:lnTo>
                  <a:pt x="11429" y="1096"/>
                </a:lnTo>
                <a:lnTo>
                  <a:pt x="11432" y="1090"/>
                </a:lnTo>
                <a:lnTo>
                  <a:pt x="11436" y="1085"/>
                </a:lnTo>
                <a:lnTo>
                  <a:pt x="11436" y="1084"/>
                </a:lnTo>
                <a:close/>
                <a:moveTo>
                  <a:pt x="11665" y="1034"/>
                </a:moveTo>
                <a:lnTo>
                  <a:pt x="11663" y="1010"/>
                </a:lnTo>
                <a:lnTo>
                  <a:pt x="11659" y="992"/>
                </a:lnTo>
                <a:lnTo>
                  <a:pt x="11656" y="985"/>
                </a:lnTo>
                <a:lnTo>
                  <a:pt x="11653" y="979"/>
                </a:lnTo>
                <a:lnTo>
                  <a:pt x="11649" y="975"/>
                </a:lnTo>
                <a:lnTo>
                  <a:pt x="11646" y="974"/>
                </a:lnTo>
                <a:lnTo>
                  <a:pt x="11641" y="975"/>
                </a:lnTo>
                <a:lnTo>
                  <a:pt x="11638" y="979"/>
                </a:lnTo>
                <a:lnTo>
                  <a:pt x="11635" y="985"/>
                </a:lnTo>
                <a:lnTo>
                  <a:pt x="11632" y="992"/>
                </a:lnTo>
                <a:lnTo>
                  <a:pt x="11628" y="1010"/>
                </a:lnTo>
                <a:lnTo>
                  <a:pt x="11626" y="1034"/>
                </a:lnTo>
                <a:lnTo>
                  <a:pt x="11628" y="1057"/>
                </a:lnTo>
                <a:lnTo>
                  <a:pt x="11632" y="1076"/>
                </a:lnTo>
                <a:lnTo>
                  <a:pt x="11635" y="1083"/>
                </a:lnTo>
                <a:lnTo>
                  <a:pt x="11638" y="1089"/>
                </a:lnTo>
                <a:lnTo>
                  <a:pt x="11641" y="1092"/>
                </a:lnTo>
                <a:lnTo>
                  <a:pt x="11646" y="1093"/>
                </a:lnTo>
                <a:lnTo>
                  <a:pt x="11649" y="1092"/>
                </a:lnTo>
                <a:lnTo>
                  <a:pt x="11653" y="1089"/>
                </a:lnTo>
                <a:lnTo>
                  <a:pt x="11656" y="1083"/>
                </a:lnTo>
                <a:lnTo>
                  <a:pt x="11659" y="1076"/>
                </a:lnTo>
                <a:lnTo>
                  <a:pt x="11663" y="1057"/>
                </a:lnTo>
                <a:lnTo>
                  <a:pt x="11665" y="1034"/>
                </a:lnTo>
                <a:close/>
                <a:moveTo>
                  <a:pt x="11600" y="1034"/>
                </a:moveTo>
                <a:lnTo>
                  <a:pt x="11604" y="1009"/>
                </a:lnTo>
                <a:lnTo>
                  <a:pt x="11613" y="989"/>
                </a:lnTo>
                <a:lnTo>
                  <a:pt x="11620" y="982"/>
                </a:lnTo>
                <a:lnTo>
                  <a:pt x="11628" y="976"/>
                </a:lnTo>
                <a:lnTo>
                  <a:pt x="11637" y="973"/>
                </a:lnTo>
                <a:lnTo>
                  <a:pt x="11646" y="972"/>
                </a:lnTo>
                <a:lnTo>
                  <a:pt x="11655" y="973"/>
                </a:lnTo>
                <a:lnTo>
                  <a:pt x="11663" y="976"/>
                </a:lnTo>
                <a:lnTo>
                  <a:pt x="11672" y="982"/>
                </a:lnTo>
                <a:lnTo>
                  <a:pt x="11678" y="989"/>
                </a:lnTo>
                <a:lnTo>
                  <a:pt x="11683" y="999"/>
                </a:lnTo>
                <a:lnTo>
                  <a:pt x="11688" y="1009"/>
                </a:lnTo>
                <a:lnTo>
                  <a:pt x="11690" y="1021"/>
                </a:lnTo>
                <a:lnTo>
                  <a:pt x="11692" y="1034"/>
                </a:lnTo>
                <a:lnTo>
                  <a:pt x="11688" y="1058"/>
                </a:lnTo>
                <a:lnTo>
                  <a:pt x="11678" y="1077"/>
                </a:lnTo>
                <a:lnTo>
                  <a:pt x="11672" y="1085"/>
                </a:lnTo>
                <a:lnTo>
                  <a:pt x="11663" y="1091"/>
                </a:lnTo>
                <a:lnTo>
                  <a:pt x="11655" y="1095"/>
                </a:lnTo>
                <a:lnTo>
                  <a:pt x="11646" y="1096"/>
                </a:lnTo>
                <a:lnTo>
                  <a:pt x="11637" y="1095"/>
                </a:lnTo>
                <a:lnTo>
                  <a:pt x="11628" y="1091"/>
                </a:lnTo>
                <a:lnTo>
                  <a:pt x="11620" y="1085"/>
                </a:lnTo>
                <a:lnTo>
                  <a:pt x="11613" y="1077"/>
                </a:lnTo>
                <a:lnTo>
                  <a:pt x="11608" y="1069"/>
                </a:lnTo>
                <a:lnTo>
                  <a:pt x="11604" y="1058"/>
                </a:lnTo>
                <a:lnTo>
                  <a:pt x="11601" y="1047"/>
                </a:lnTo>
                <a:lnTo>
                  <a:pt x="11600" y="1034"/>
                </a:lnTo>
                <a:close/>
                <a:moveTo>
                  <a:pt x="11555" y="1084"/>
                </a:moveTo>
                <a:lnTo>
                  <a:pt x="11555" y="987"/>
                </a:lnTo>
                <a:lnTo>
                  <a:pt x="11550" y="979"/>
                </a:lnTo>
                <a:lnTo>
                  <a:pt x="11546" y="976"/>
                </a:lnTo>
                <a:lnTo>
                  <a:pt x="11586" y="972"/>
                </a:lnTo>
                <a:lnTo>
                  <a:pt x="11584" y="978"/>
                </a:lnTo>
                <a:lnTo>
                  <a:pt x="11579" y="982"/>
                </a:lnTo>
                <a:lnTo>
                  <a:pt x="11578" y="1081"/>
                </a:lnTo>
                <a:lnTo>
                  <a:pt x="11584" y="1089"/>
                </a:lnTo>
                <a:lnTo>
                  <a:pt x="11586" y="1091"/>
                </a:lnTo>
                <a:lnTo>
                  <a:pt x="11546" y="1096"/>
                </a:lnTo>
                <a:lnTo>
                  <a:pt x="11550" y="1090"/>
                </a:lnTo>
                <a:lnTo>
                  <a:pt x="11555" y="1085"/>
                </a:lnTo>
                <a:lnTo>
                  <a:pt x="11555" y="1084"/>
                </a:lnTo>
                <a:close/>
                <a:moveTo>
                  <a:pt x="11708" y="988"/>
                </a:moveTo>
                <a:lnTo>
                  <a:pt x="11707" y="981"/>
                </a:lnTo>
                <a:lnTo>
                  <a:pt x="11702" y="978"/>
                </a:lnTo>
                <a:lnTo>
                  <a:pt x="11697" y="976"/>
                </a:lnTo>
                <a:lnTo>
                  <a:pt x="11728" y="972"/>
                </a:lnTo>
                <a:lnTo>
                  <a:pt x="11783" y="1058"/>
                </a:lnTo>
                <a:lnTo>
                  <a:pt x="11783" y="983"/>
                </a:lnTo>
                <a:lnTo>
                  <a:pt x="11777" y="972"/>
                </a:lnTo>
                <a:lnTo>
                  <a:pt x="11796" y="972"/>
                </a:lnTo>
                <a:lnTo>
                  <a:pt x="11792" y="976"/>
                </a:lnTo>
                <a:lnTo>
                  <a:pt x="11790" y="983"/>
                </a:lnTo>
                <a:lnTo>
                  <a:pt x="11790" y="1079"/>
                </a:lnTo>
                <a:lnTo>
                  <a:pt x="11791" y="1086"/>
                </a:lnTo>
                <a:lnTo>
                  <a:pt x="11796" y="1090"/>
                </a:lnTo>
                <a:lnTo>
                  <a:pt x="11800" y="1091"/>
                </a:lnTo>
                <a:lnTo>
                  <a:pt x="11778" y="1096"/>
                </a:lnTo>
                <a:lnTo>
                  <a:pt x="11715" y="998"/>
                </a:lnTo>
                <a:lnTo>
                  <a:pt x="11715" y="1081"/>
                </a:lnTo>
                <a:lnTo>
                  <a:pt x="11721" y="1089"/>
                </a:lnTo>
                <a:lnTo>
                  <a:pt x="11723" y="1091"/>
                </a:lnTo>
                <a:lnTo>
                  <a:pt x="11701" y="1096"/>
                </a:lnTo>
                <a:lnTo>
                  <a:pt x="11703" y="1090"/>
                </a:lnTo>
                <a:lnTo>
                  <a:pt x="11708" y="1085"/>
                </a:lnTo>
                <a:lnTo>
                  <a:pt x="11708" y="988"/>
                </a:lnTo>
                <a:close/>
                <a:moveTo>
                  <a:pt x="11198" y="1024"/>
                </a:moveTo>
                <a:lnTo>
                  <a:pt x="11202" y="1022"/>
                </a:lnTo>
                <a:lnTo>
                  <a:pt x="11205" y="1020"/>
                </a:lnTo>
                <a:lnTo>
                  <a:pt x="11207" y="1016"/>
                </a:lnTo>
                <a:lnTo>
                  <a:pt x="11209" y="1040"/>
                </a:lnTo>
                <a:lnTo>
                  <a:pt x="11206" y="1036"/>
                </a:lnTo>
                <a:lnTo>
                  <a:pt x="11204" y="1033"/>
                </a:lnTo>
                <a:lnTo>
                  <a:pt x="11198" y="1031"/>
                </a:lnTo>
                <a:lnTo>
                  <a:pt x="11179" y="1031"/>
                </a:lnTo>
                <a:lnTo>
                  <a:pt x="11180" y="1081"/>
                </a:lnTo>
                <a:lnTo>
                  <a:pt x="11185" y="1090"/>
                </a:lnTo>
                <a:lnTo>
                  <a:pt x="11187" y="1091"/>
                </a:lnTo>
                <a:lnTo>
                  <a:pt x="11148" y="1095"/>
                </a:lnTo>
                <a:lnTo>
                  <a:pt x="11148" y="1092"/>
                </a:lnTo>
                <a:lnTo>
                  <a:pt x="11151" y="1091"/>
                </a:lnTo>
                <a:lnTo>
                  <a:pt x="11156" y="1084"/>
                </a:lnTo>
                <a:lnTo>
                  <a:pt x="11156" y="983"/>
                </a:lnTo>
                <a:lnTo>
                  <a:pt x="11150" y="972"/>
                </a:lnTo>
                <a:lnTo>
                  <a:pt x="11227" y="972"/>
                </a:lnTo>
                <a:lnTo>
                  <a:pt x="11227" y="996"/>
                </a:lnTo>
                <a:lnTo>
                  <a:pt x="11223" y="994"/>
                </a:lnTo>
                <a:lnTo>
                  <a:pt x="11219" y="990"/>
                </a:lnTo>
                <a:lnTo>
                  <a:pt x="11213" y="986"/>
                </a:lnTo>
                <a:lnTo>
                  <a:pt x="11205" y="985"/>
                </a:lnTo>
                <a:lnTo>
                  <a:pt x="11193" y="985"/>
                </a:lnTo>
                <a:lnTo>
                  <a:pt x="11186" y="982"/>
                </a:lnTo>
                <a:lnTo>
                  <a:pt x="11179" y="979"/>
                </a:lnTo>
                <a:lnTo>
                  <a:pt x="11179" y="1027"/>
                </a:lnTo>
                <a:lnTo>
                  <a:pt x="11188" y="1023"/>
                </a:lnTo>
                <a:lnTo>
                  <a:pt x="11198" y="1024"/>
                </a:lnTo>
                <a:close/>
                <a:moveTo>
                  <a:pt x="8456" y="1648"/>
                </a:moveTo>
                <a:lnTo>
                  <a:pt x="8976" y="1484"/>
                </a:lnTo>
                <a:lnTo>
                  <a:pt x="8976" y="1970"/>
                </a:lnTo>
                <a:lnTo>
                  <a:pt x="8976" y="2456"/>
                </a:lnTo>
                <a:lnTo>
                  <a:pt x="9146" y="2600"/>
                </a:lnTo>
                <a:lnTo>
                  <a:pt x="8527" y="2600"/>
                </a:lnTo>
                <a:lnTo>
                  <a:pt x="8695" y="2456"/>
                </a:lnTo>
                <a:lnTo>
                  <a:pt x="8695" y="1761"/>
                </a:lnTo>
                <a:lnTo>
                  <a:pt x="8456" y="1648"/>
                </a:lnTo>
                <a:close/>
                <a:moveTo>
                  <a:pt x="9711" y="1566"/>
                </a:moveTo>
                <a:lnTo>
                  <a:pt x="9696" y="1567"/>
                </a:lnTo>
                <a:lnTo>
                  <a:pt x="9681" y="1571"/>
                </a:lnTo>
                <a:lnTo>
                  <a:pt x="9667" y="1577"/>
                </a:lnTo>
                <a:lnTo>
                  <a:pt x="9653" y="1584"/>
                </a:lnTo>
                <a:lnTo>
                  <a:pt x="9640" y="1593"/>
                </a:lnTo>
                <a:lnTo>
                  <a:pt x="9627" y="1605"/>
                </a:lnTo>
                <a:lnTo>
                  <a:pt x="9615" y="1619"/>
                </a:lnTo>
                <a:lnTo>
                  <a:pt x="9604" y="1635"/>
                </a:lnTo>
                <a:lnTo>
                  <a:pt x="9593" y="1654"/>
                </a:lnTo>
                <a:lnTo>
                  <a:pt x="9585" y="1675"/>
                </a:lnTo>
                <a:lnTo>
                  <a:pt x="9570" y="1725"/>
                </a:lnTo>
                <a:lnTo>
                  <a:pt x="9564" y="1753"/>
                </a:lnTo>
                <a:lnTo>
                  <a:pt x="9561" y="1768"/>
                </a:lnTo>
                <a:lnTo>
                  <a:pt x="9560" y="1785"/>
                </a:lnTo>
                <a:lnTo>
                  <a:pt x="9557" y="1818"/>
                </a:lnTo>
                <a:lnTo>
                  <a:pt x="9557" y="1854"/>
                </a:lnTo>
                <a:lnTo>
                  <a:pt x="9558" y="1895"/>
                </a:lnTo>
                <a:lnTo>
                  <a:pt x="9559" y="1913"/>
                </a:lnTo>
                <a:lnTo>
                  <a:pt x="9560" y="1931"/>
                </a:lnTo>
                <a:lnTo>
                  <a:pt x="9566" y="1966"/>
                </a:lnTo>
                <a:lnTo>
                  <a:pt x="9572" y="1998"/>
                </a:lnTo>
                <a:lnTo>
                  <a:pt x="9581" y="2027"/>
                </a:lnTo>
                <a:lnTo>
                  <a:pt x="9591" y="2054"/>
                </a:lnTo>
                <a:lnTo>
                  <a:pt x="9614" y="2098"/>
                </a:lnTo>
                <a:lnTo>
                  <a:pt x="9628" y="2117"/>
                </a:lnTo>
                <a:lnTo>
                  <a:pt x="9642" y="2133"/>
                </a:lnTo>
                <a:lnTo>
                  <a:pt x="9657" y="2147"/>
                </a:lnTo>
                <a:lnTo>
                  <a:pt x="9666" y="2152"/>
                </a:lnTo>
                <a:lnTo>
                  <a:pt x="9674" y="2158"/>
                </a:lnTo>
                <a:lnTo>
                  <a:pt x="9690" y="2166"/>
                </a:lnTo>
                <a:lnTo>
                  <a:pt x="9707" y="2172"/>
                </a:lnTo>
                <a:lnTo>
                  <a:pt x="9724" y="2177"/>
                </a:lnTo>
                <a:lnTo>
                  <a:pt x="9742" y="2178"/>
                </a:lnTo>
                <a:lnTo>
                  <a:pt x="9772" y="2173"/>
                </a:lnTo>
                <a:lnTo>
                  <a:pt x="9787" y="2168"/>
                </a:lnTo>
                <a:lnTo>
                  <a:pt x="9802" y="2163"/>
                </a:lnTo>
                <a:lnTo>
                  <a:pt x="9817" y="2153"/>
                </a:lnTo>
                <a:lnTo>
                  <a:pt x="9831" y="2143"/>
                </a:lnTo>
                <a:lnTo>
                  <a:pt x="9845" y="2130"/>
                </a:lnTo>
                <a:lnTo>
                  <a:pt x="9856" y="2115"/>
                </a:lnTo>
                <a:lnTo>
                  <a:pt x="9868" y="2097"/>
                </a:lnTo>
                <a:lnTo>
                  <a:pt x="9880" y="2078"/>
                </a:lnTo>
                <a:lnTo>
                  <a:pt x="9889" y="2056"/>
                </a:lnTo>
                <a:lnTo>
                  <a:pt x="9897" y="2032"/>
                </a:lnTo>
                <a:lnTo>
                  <a:pt x="9908" y="1974"/>
                </a:lnTo>
                <a:lnTo>
                  <a:pt x="9911" y="1943"/>
                </a:lnTo>
                <a:lnTo>
                  <a:pt x="9913" y="1908"/>
                </a:lnTo>
                <a:lnTo>
                  <a:pt x="9911" y="1870"/>
                </a:lnTo>
                <a:lnTo>
                  <a:pt x="9908" y="1834"/>
                </a:lnTo>
                <a:lnTo>
                  <a:pt x="9902" y="1800"/>
                </a:lnTo>
                <a:lnTo>
                  <a:pt x="9895" y="1768"/>
                </a:lnTo>
                <a:lnTo>
                  <a:pt x="9875" y="1710"/>
                </a:lnTo>
                <a:lnTo>
                  <a:pt x="9848" y="1661"/>
                </a:lnTo>
                <a:lnTo>
                  <a:pt x="9834" y="1640"/>
                </a:lnTo>
                <a:lnTo>
                  <a:pt x="9818" y="1621"/>
                </a:lnTo>
                <a:lnTo>
                  <a:pt x="9801" y="1605"/>
                </a:lnTo>
                <a:lnTo>
                  <a:pt x="9784" y="1591"/>
                </a:lnTo>
                <a:lnTo>
                  <a:pt x="9766" y="1580"/>
                </a:lnTo>
                <a:lnTo>
                  <a:pt x="9747" y="1573"/>
                </a:lnTo>
                <a:lnTo>
                  <a:pt x="9730" y="1568"/>
                </a:lnTo>
                <a:lnTo>
                  <a:pt x="9711" y="1566"/>
                </a:lnTo>
                <a:close/>
                <a:moveTo>
                  <a:pt x="9273" y="1894"/>
                </a:moveTo>
                <a:lnTo>
                  <a:pt x="9276" y="1855"/>
                </a:lnTo>
                <a:lnTo>
                  <a:pt x="9280" y="1818"/>
                </a:lnTo>
                <a:lnTo>
                  <a:pt x="9290" y="1780"/>
                </a:lnTo>
                <a:lnTo>
                  <a:pt x="9302" y="1744"/>
                </a:lnTo>
                <a:lnTo>
                  <a:pt x="9317" y="1709"/>
                </a:lnTo>
                <a:lnTo>
                  <a:pt x="9337" y="1675"/>
                </a:lnTo>
                <a:lnTo>
                  <a:pt x="9347" y="1658"/>
                </a:lnTo>
                <a:lnTo>
                  <a:pt x="9359" y="1643"/>
                </a:lnTo>
                <a:lnTo>
                  <a:pt x="9385" y="1613"/>
                </a:lnTo>
                <a:lnTo>
                  <a:pt x="9415" y="1585"/>
                </a:lnTo>
                <a:lnTo>
                  <a:pt x="9430" y="1572"/>
                </a:lnTo>
                <a:lnTo>
                  <a:pt x="9448" y="1560"/>
                </a:lnTo>
                <a:lnTo>
                  <a:pt x="9484" y="1538"/>
                </a:lnTo>
                <a:lnTo>
                  <a:pt x="9524" y="1519"/>
                </a:lnTo>
                <a:lnTo>
                  <a:pt x="9567" y="1504"/>
                </a:lnTo>
                <a:lnTo>
                  <a:pt x="9614" y="1494"/>
                </a:lnTo>
                <a:lnTo>
                  <a:pt x="9639" y="1489"/>
                </a:lnTo>
                <a:lnTo>
                  <a:pt x="9664" y="1486"/>
                </a:lnTo>
                <a:lnTo>
                  <a:pt x="9717" y="1484"/>
                </a:lnTo>
                <a:lnTo>
                  <a:pt x="9778" y="1486"/>
                </a:lnTo>
                <a:lnTo>
                  <a:pt x="9806" y="1491"/>
                </a:lnTo>
                <a:lnTo>
                  <a:pt x="9834" y="1496"/>
                </a:lnTo>
                <a:lnTo>
                  <a:pt x="9861" y="1503"/>
                </a:lnTo>
                <a:lnTo>
                  <a:pt x="9887" y="1510"/>
                </a:lnTo>
                <a:lnTo>
                  <a:pt x="9935" y="1530"/>
                </a:lnTo>
                <a:lnTo>
                  <a:pt x="9958" y="1541"/>
                </a:lnTo>
                <a:lnTo>
                  <a:pt x="9980" y="1554"/>
                </a:lnTo>
                <a:lnTo>
                  <a:pt x="10020" y="1584"/>
                </a:lnTo>
                <a:lnTo>
                  <a:pt x="10058" y="1618"/>
                </a:lnTo>
                <a:lnTo>
                  <a:pt x="10090" y="1654"/>
                </a:lnTo>
                <a:lnTo>
                  <a:pt x="10119" y="1695"/>
                </a:lnTo>
                <a:lnTo>
                  <a:pt x="10144" y="1739"/>
                </a:lnTo>
                <a:lnTo>
                  <a:pt x="10155" y="1761"/>
                </a:lnTo>
                <a:lnTo>
                  <a:pt x="10165" y="1786"/>
                </a:lnTo>
                <a:lnTo>
                  <a:pt x="10183" y="1835"/>
                </a:lnTo>
                <a:lnTo>
                  <a:pt x="10196" y="1885"/>
                </a:lnTo>
                <a:lnTo>
                  <a:pt x="10205" y="1939"/>
                </a:lnTo>
                <a:lnTo>
                  <a:pt x="10211" y="1993"/>
                </a:lnTo>
                <a:lnTo>
                  <a:pt x="10213" y="2049"/>
                </a:lnTo>
                <a:lnTo>
                  <a:pt x="10212" y="2083"/>
                </a:lnTo>
                <a:lnTo>
                  <a:pt x="10210" y="2117"/>
                </a:lnTo>
                <a:lnTo>
                  <a:pt x="10202" y="2181"/>
                </a:lnTo>
                <a:lnTo>
                  <a:pt x="10195" y="2212"/>
                </a:lnTo>
                <a:lnTo>
                  <a:pt x="10188" y="2241"/>
                </a:lnTo>
                <a:lnTo>
                  <a:pt x="10169" y="2296"/>
                </a:lnTo>
                <a:lnTo>
                  <a:pt x="10144" y="2347"/>
                </a:lnTo>
                <a:lnTo>
                  <a:pt x="10131" y="2371"/>
                </a:lnTo>
                <a:lnTo>
                  <a:pt x="10117" y="2394"/>
                </a:lnTo>
                <a:lnTo>
                  <a:pt x="10085" y="2436"/>
                </a:lnTo>
                <a:lnTo>
                  <a:pt x="10049" y="2475"/>
                </a:lnTo>
                <a:lnTo>
                  <a:pt x="10011" y="2509"/>
                </a:lnTo>
                <a:lnTo>
                  <a:pt x="9969" y="2538"/>
                </a:lnTo>
                <a:lnTo>
                  <a:pt x="9946" y="2551"/>
                </a:lnTo>
                <a:lnTo>
                  <a:pt x="9924" y="2563"/>
                </a:lnTo>
                <a:lnTo>
                  <a:pt x="9877" y="2583"/>
                </a:lnTo>
                <a:lnTo>
                  <a:pt x="9828" y="2599"/>
                </a:lnTo>
                <a:lnTo>
                  <a:pt x="9778" y="2610"/>
                </a:lnTo>
                <a:lnTo>
                  <a:pt x="9726" y="2617"/>
                </a:lnTo>
                <a:lnTo>
                  <a:pt x="9674" y="2619"/>
                </a:lnTo>
                <a:lnTo>
                  <a:pt x="9627" y="2618"/>
                </a:lnTo>
                <a:lnTo>
                  <a:pt x="9581" y="2613"/>
                </a:lnTo>
                <a:lnTo>
                  <a:pt x="9534" y="2604"/>
                </a:lnTo>
                <a:lnTo>
                  <a:pt x="9488" y="2592"/>
                </a:lnTo>
                <a:lnTo>
                  <a:pt x="9441" y="2578"/>
                </a:lnTo>
                <a:lnTo>
                  <a:pt x="9395" y="2559"/>
                </a:lnTo>
                <a:lnTo>
                  <a:pt x="9351" y="2538"/>
                </a:lnTo>
                <a:lnTo>
                  <a:pt x="9307" y="2514"/>
                </a:lnTo>
                <a:lnTo>
                  <a:pt x="9540" y="2317"/>
                </a:lnTo>
                <a:lnTo>
                  <a:pt x="9712" y="2544"/>
                </a:lnTo>
                <a:lnTo>
                  <a:pt x="9733" y="2537"/>
                </a:lnTo>
                <a:lnTo>
                  <a:pt x="9753" y="2529"/>
                </a:lnTo>
                <a:lnTo>
                  <a:pt x="9773" y="2518"/>
                </a:lnTo>
                <a:lnTo>
                  <a:pt x="9791" y="2505"/>
                </a:lnTo>
                <a:lnTo>
                  <a:pt x="9808" y="2493"/>
                </a:lnTo>
                <a:lnTo>
                  <a:pt x="9825" y="2476"/>
                </a:lnTo>
                <a:lnTo>
                  <a:pt x="9841" y="2459"/>
                </a:lnTo>
                <a:lnTo>
                  <a:pt x="9855" y="2440"/>
                </a:lnTo>
                <a:lnTo>
                  <a:pt x="9868" y="2418"/>
                </a:lnTo>
                <a:lnTo>
                  <a:pt x="9880" y="2395"/>
                </a:lnTo>
                <a:lnTo>
                  <a:pt x="9900" y="2343"/>
                </a:lnTo>
                <a:lnTo>
                  <a:pt x="9908" y="2312"/>
                </a:lnTo>
                <a:lnTo>
                  <a:pt x="9914" y="2281"/>
                </a:lnTo>
                <a:lnTo>
                  <a:pt x="9918" y="2248"/>
                </a:lnTo>
                <a:lnTo>
                  <a:pt x="9922" y="2212"/>
                </a:lnTo>
                <a:lnTo>
                  <a:pt x="9895" y="2226"/>
                </a:lnTo>
                <a:lnTo>
                  <a:pt x="9868" y="2240"/>
                </a:lnTo>
                <a:lnTo>
                  <a:pt x="9840" y="2250"/>
                </a:lnTo>
                <a:lnTo>
                  <a:pt x="9811" y="2260"/>
                </a:lnTo>
                <a:lnTo>
                  <a:pt x="9780" y="2267"/>
                </a:lnTo>
                <a:lnTo>
                  <a:pt x="9749" y="2273"/>
                </a:lnTo>
                <a:lnTo>
                  <a:pt x="9716" y="2275"/>
                </a:lnTo>
                <a:lnTo>
                  <a:pt x="9682" y="2276"/>
                </a:lnTo>
                <a:lnTo>
                  <a:pt x="9633" y="2274"/>
                </a:lnTo>
                <a:lnTo>
                  <a:pt x="9587" y="2268"/>
                </a:lnTo>
                <a:lnTo>
                  <a:pt x="9565" y="2263"/>
                </a:lnTo>
                <a:lnTo>
                  <a:pt x="9544" y="2257"/>
                </a:lnTo>
                <a:lnTo>
                  <a:pt x="9524" y="2252"/>
                </a:lnTo>
                <a:lnTo>
                  <a:pt x="9505" y="2243"/>
                </a:lnTo>
                <a:lnTo>
                  <a:pt x="9486" y="2235"/>
                </a:lnTo>
                <a:lnTo>
                  <a:pt x="9468" y="2227"/>
                </a:lnTo>
                <a:lnTo>
                  <a:pt x="9435" y="2206"/>
                </a:lnTo>
                <a:lnTo>
                  <a:pt x="9405" y="2183"/>
                </a:lnTo>
                <a:lnTo>
                  <a:pt x="9376" y="2157"/>
                </a:lnTo>
                <a:lnTo>
                  <a:pt x="9353" y="2129"/>
                </a:lnTo>
                <a:lnTo>
                  <a:pt x="9332" y="2099"/>
                </a:lnTo>
                <a:lnTo>
                  <a:pt x="9314" y="2068"/>
                </a:lnTo>
                <a:lnTo>
                  <a:pt x="9299" y="2034"/>
                </a:lnTo>
                <a:lnTo>
                  <a:pt x="9289" y="2000"/>
                </a:lnTo>
                <a:lnTo>
                  <a:pt x="9280" y="1965"/>
                </a:lnTo>
                <a:lnTo>
                  <a:pt x="9276" y="1929"/>
                </a:lnTo>
                <a:lnTo>
                  <a:pt x="9273" y="1894"/>
                </a:lnTo>
                <a:close/>
                <a:moveTo>
                  <a:pt x="10312" y="1648"/>
                </a:moveTo>
                <a:lnTo>
                  <a:pt x="10832" y="1484"/>
                </a:lnTo>
                <a:lnTo>
                  <a:pt x="10832" y="1970"/>
                </a:lnTo>
                <a:lnTo>
                  <a:pt x="10832" y="2456"/>
                </a:lnTo>
                <a:lnTo>
                  <a:pt x="11001" y="2600"/>
                </a:lnTo>
                <a:lnTo>
                  <a:pt x="10382" y="2600"/>
                </a:lnTo>
                <a:lnTo>
                  <a:pt x="10550" y="2456"/>
                </a:lnTo>
                <a:lnTo>
                  <a:pt x="10550" y="1761"/>
                </a:lnTo>
                <a:lnTo>
                  <a:pt x="10312" y="1648"/>
                </a:lnTo>
                <a:close/>
                <a:moveTo>
                  <a:pt x="8852" y="1009"/>
                </a:moveTo>
                <a:lnTo>
                  <a:pt x="9028" y="1009"/>
                </a:lnTo>
                <a:lnTo>
                  <a:pt x="9181" y="893"/>
                </a:lnTo>
                <a:lnTo>
                  <a:pt x="9201" y="893"/>
                </a:lnTo>
                <a:lnTo>
                  <a:pt x="9183" y="1061"/>
                </a:lnTo>
                <a:lnTo>
                  <a:pt x="8630" y="1061"/>
                </a:lnTo>
                <a:lnTo>
                  <a:pt x="8630" y="1041"/>
                </a:lnTo>
                <a:lnTo>
                  <a:pt x="8695" y="960"/>
                </a:lnTo>
                <a:lnTo>
                  <a:pt x="8695" y="470"/>
                </a:lnTo>
                <a:lnTo>
                  <a:pt x="8630" y="390"/>
                </a:lnTo>
                <a:lnTo>
                  <a:pt x="8630" y="370"/>
                </a:lnTo>
                <a:lnTo>
                  <a:pt x="9016" y="370"/>
                </a:lnTo>
                <a:lnTo>
                  <a:pt x="9152" y="353"/>
                </a:lnTo>
                <a:lnTo>
                  <a:pt x="9172" y="532"/>
                </a:lnTo>
                <a:lnTo>
                  <a:pt x="9145" y="532"/>
                </a:lnTo>
                <a:lnTo>
                  <a:pt x="9017" y="421"/>
                </a:lnTo>
                <a:lnTo>
                  <a:pt x="8852" y="421"/>
                </a:lnTo>
                <a:lnTo>
                  <a:pt x="8852" y="682"/>
                </a:lnTo>
                <a:lnTo>
                  <a:pt x="8973" y="682"/>
                </a:lnTo>
                <a:lnTo>
                  <a:pt x="9033" y="600"/>
                </a:lnTo>
                <a:lnTo>
                  <a:pt x="9055" y="600"/>
                </a:lnTo>
                <a:lnTo>
                  <a:pt x="9055" y="814"/>
                </a:lnTo>
                <a:lnTo>
                  <a:pt x="9033" y="814"/>
                </a:lnTo>
                <a:lnTo>
                  <a:pt x="8973" y="732"/>
                </a:lnTo>
                <a:lnTo>
                  <a:pt x="8852" y="732"/>
                </a:lnTo>
                <a:lnTo>
                  <a:pt x="8852" y="1009"/>
                </a:lnTo>
                <a:close/>
                <a:moveTo>
                  <a:pt x="9616" y="710"/>
                </a:moveTo>
                <a:lnTo>
                  <a:pt x="9566" y="652"/>
                </a:lnTo>
                <a:lnTo>
                  <a:pt x="9533" y="609"/>
                </a:lnTo>
                <a:lnTo>
                  <a:pt x="9517" y="608"/>
                </a:lnTo>
                <a:lnTo>
                  <a:pt x="9495" y="607"/>
                </a:lnTo>
                <a:lnTo>
                  <a:pt x="9478" y="607"/>
                </a:lnTo>
                <a:lnTo>
                  <a:pt x="9464" y="609"/>
                </a:lnTo>
                <a:lnTo>
                  <a:pt x="9453" y="614"/>
                </a:lnTo>
                <a:lnTo>
                  <a:pt x="9442" y="618"/>
                </a:lnTo>
                <a:lnTo>
                  <a:pt x="9435" y="626"/>
                </a:lnTo>
                <a:lnTo>
                  <a:pt x="9429" y="634"/>
                </a:lnTo>
                <a:lnTo>
                  <a:pt x="9427" y="643"/>
                </a:lnTo>
                <a:lnTo>
                  <a:pt x="9426" y="654"/>
                </a:lnTo>
                <a:lnTo>
                  <a:pt x="9427" y="671"/>
                </a:lnTo>
                <a:lnTo>
                  <a:pt x="9434" y="688"/>
                </a:lnTo>
                <a:lnTo>
                  <a:pt x="9443" y="702"/>
                </a:lnTo>
                <a:lnTo>
                  <a:pt x="9456" y="714"/>
                </a:lnTo>
                <a:lnTo>
                  <a:pt x="9472" y="726"/>
                </a:lnTo>
                <a:lnTo>
                  <a:pt x="9491" y="737"/>
                </a:lnTo>
                <a:lnTo>
                  <a:pt x="9536" y="759"/>
                </a:lnTo>
                <a:lnTo>
                  <a:pt x="9589" y="787"/>
                </a:lnTo>
                <a:lnTo>
                  <a:pt x="9615" y="803"/>
                </a:lnTo>
                <a:lnTo>
                  <a:pt x="9639" y="822"/>
                </a:lnTo>
                <a:lnTo>
                  <a:pt x="9649" y="831"/>
                </a:lnTo>
                <a:lnTo>
                  <a:pt x="9659" y="843"/>
                </a:lnTo>
                <a:lnTo>
                  <a:pt x="9674" y="866"/>
                </a:lnTo>
                <a:lnTo>
                  <a:pt x="9680" y="879"/>
                </a:lnTo>
                <a:lnTo>
                  <a:pt x="9683" y="893"/>
                </a:lnTo>
                <a:lnTo>
                  <a:pt x="9687" y="909"/>
                </a:lnTo>
                <a:lnTo>
                  <a:pt x="9687" y="924"/>
                </a:lnTo>
                <a:lnTo>
                  <a:pt x="9685" y="941"/>
                </a:lnTo>
                <a:lnTo>
                  <a:pt x="9684" y="951"/>
                </a:lnTo>
                <a:lnTo>
                  <a:pt x="9683" y="959"/>
                </a:lnTo>
                <a:lnTo>
                  <a:pt x="9677" y="974"/>
                </a:lnTo>
                <a:lnTo>
                  <a:pt x="9670" y="988"/>
                </a:lnTo>
                <a:lnTo>
                  <a:pt x="9661" y="1001"/>
                </a:lnTo>
                <a:lnTo>
                  <a:pt x="9650" y="1014"/>
                </a:lnTo>
                <a:lnTo>
                  <a:pt x="9639" y="1024"/>
                </a:lnTo>
                <a:lnTo>
                  <a:pt x="9625" y="1034"/>
                </a:lnTo>
                <a:lnTo>
                  <a:pt x="9592" y="1050"/>
                </a:lnTo>
                <a:lnTo>
                  <a:pt x="9554" y="1062"/>
                </a:lnTo>
                <a:lnTo>
                  <a:pt x="9534" y="1067"/>
                </a:lnTo>
                <a:lnTo>
                  <a:pt x="9513" y="1069"/>
                </a:lnTo>
                <a:lnTo>
                  <a:pt x="9468" y="1071"/>
                </a:lnTo>
                <a:lnTo>
                  <a:pt x="9416" y="1069"/>
                </a:lnTo>
                <a:lnTo>
                  <a:pt x="9367" y="1062"/>
                </a:lnTo>
                <a:lnTo>
                  <a:pt x="9325" y="1050"/>
                </a:lnTo>
                <a:lnTo>
                  <a:pt x="9290" y="1036"/>
                </a:lnTo>
                <a:lnTo>
                  <a:pt x="9319" y="905"/>
                </a:lnTo>
                <a:lnTo>
                  <a:pt x="9340" y="905"/>
                </a:lnTo>
                <a:lnTo>
                  <a:pt x="9362" y="937"/>
                </a:lnTo>
                <a:lnTo>
                  <a:pt x="9386" y="969"/>
                </a:lnTo>
                <a:lnTo>
                  <a:pt x="9412" y="999"/>
                </a:lnTo>
                <a:lnTo>
                  <a:pt x="9434" y="1023"/>
                </a:lnTo>
                <a:lnTo>
                  <a:pt x="9449" y="1027"/>
                </a:lnTo>
                <a:lnTo>
                  <a:pt x="9476" y="1028"/>
                </a:lnTo>
                <a:lnTo>
                  <a:pt x="9497" y="1027"/>
                </a:lnTo>
                <a:lnTo>
                  <a:pt x="9515" y="1024"/>
                </a:lnTo>
                <a:lnTo>
                  <a:pt x="9530" y="1021"/>
                </a:lnTo>
                <a:lnTo>
                  <a:pt x="9543" y="1015"/>
                </a:lnTo>
                <a:lnTo>
                  <a:pt x="9552" y="1007"/>
                </a:lnTo>
                <a:lnTo>
                  <a:pt x="9559" y="999"/>
                </a:lnTo>
                <a:lnTo>
                  <a:pt x="9564" y="987"/>
                </a:lnTo>
                <a:lnTo>
                  <a:pt x="9565" y="975"/>
                </a:lnTo>
                <a:lnTo>
                  <a:pt x="9563" y="958"/>
                </a:lnTo>
                <a:lnTo>
                  <a:pt x="9559" y="950"/>
                </a:lnTo>
                <a:lnTo>
                  <a:pt x="9556" y="943"/>
                </a:lnTo>
                <a:lnTo>
                  <a:pt x="9545" y="928"/>
                </a:lnTo>
                <a:lnTo>
                  <a:pt x="9531" y="916"/>
                </a:lnTo>
                <a:lnTo>
                  <a:pt x="9515" y="904"/>
                </a:lnTo>
                <a:lnTo>
                  <a:pt x="9495" y="892"/>
                </a:lnTo>
                <a:lnTo>
                  <a:pt x="9453" y="871"/>
                </a:lnTo>
                <a:lnTo>
                  <a:pt x="9396" y="843"/>
                </a:lnTo>
                <a:lnTo>
                  <a:pt x="9371" y="827"/>
                </a:lnTo>
                <a:lnTo>
                  <a:pt x="9348" y="809"/>
                </a:lnTo>
                <a:lnTo>
                  <a:pt x="9328" y="788"/>
                </a:lnTo>
                <a:lnTo>
                  <a:pt x="9314" y="764"/>
                </a:lnTo>
                <a:lnTo>
                  <a:pt x="9309" y="751"/>
                </a:lnTo>
                <a:lnTo>
                  <a:pt x="9305" y="737"/>
                </a:lnTo>
                <a:lnTo>
                  <a:pt x="9303" y="720"/>
                </a:lnTo>
                <a:lnTo>
                  <a:pt x="9302" y="704"/>
                </a:lnTo>
                <a:lnTo>
                  <a:pt x="9303" y="686"/>
                </a:lnTo>
                <a:lnTo>
                  <a:pt x="9305" y="670"/>
                </a:lnTo>
                <a:lnTo>
                  <a:pt x="9310" y="656"/>
                </a:lnTo>
                <a:lnTo>
                  <a:pt x="9317" y="642"/>
                </a:lnTo>
                <a:lnTo>
                  <a:pt x="9325" y="629"/>
                </a:lnTo>
                <a:lnTo>
                  <a:pt x="9334" y="617"/>
                </a:lnTo>
                <a:lnTo>
                  <a:pt x="9346" y="607"/>
                </a:lnTo>
                <a:lnTo>
                  <a:pt x="9359" y="597"/>
                </a:lnTo>
                <a:lnTo>
                  <a:pt x="9389" y="582"/>
                </a:lnTo>
                <a:lnTo>
                  <a:pt x="9406" y="576"/>
                </a:lnTo>
                <a:lnTo>
                  <a:pt x="9424" y="572"/>
                </a:lnTo>
                <a:lnTo>
                  <a:pt x="9464" y="565"/>
                </a:lnTo>
                <a:lnTo>
                  <a:pt x="9508" y="562"/>
                </a:lnTo>
                <a:lnTo>
                  <a:pt x="9489" y="507"/>
                </a:lnTo>
                <a:lnTo>
                  <a:pt x="9482" y="482"/>
                </a:lnTo>
                <a:lnTo>
                  <a:pt x="9479" y="457"/>
                </a:lnTo>
                <a:lnTo>
                  <a:pt x="9481" y="435"/>
                </a:lnTo>
                <a:lnTo>
                  <a:pt x="9484" y="413"/>
                </a:lnTo>
                <a:lnTo>
                  <a:pt x="9490" y="392"/>
                </a:lnTo>
                <a:lnTo>
                  <a:pt x="9498" y="372"/>
                </a:lnTo>
                <a:lnTo>
                  <a:pt x="9508" y="353"/>
                </a:lnTo>
                <a:lnTo>
                  <a:pt x="9519" y="335"/>
                </a:lnTo>
                <a:lnTo>
                  <a:pt x="9532" y="320"/>
                </a:lnTo>
                <a:lnTo>
                  <a:pt x="9547" y="306"/>
                </a:lnTo>
                <a:lnTo>
                  <a:pt x="9564" y="293"/>
                </a:lnTo>
                <a:lnTo>
                  <a:pt x="9580" y="282"/>
                </a:lnTo>
                <a:lnTo>
                  <a:pt x="9599" y="272"/>
                </a:lnTo>
                <a:lnTo>
                  <a:pt x="9619" y="263"/>
                </a:lnTo>
                <a:lnTo>
                  <a:pt x="9639" y="257"/>
                </a:lnTo>
                <a:lnTo>
                  <a:pt x="9660" y="252"/>
                </a:lnTo>
                <a:lnTo>
                  <a:pt x="9703" y="249"/>
                </a:lnTo>
                <a:lnTo>
                  <a:pt x="9731" y="250"/>
                </a:lnTo>
                <a:lnTo>
                  <a:pt x="9757" y="252"/>
                </a:lnTo>
                <a:lnTo>
                  <a:pt x="9781" y="258"/>
                </a:lnTo>
                <a:lnTo>
                  <a:pt x="9805" y="266"/>
                </a:lnTo>
                <a:lnTo>
                  <a:pt x="9825" y="277"/>
                </a:lnTo>
                <a:lnTo>
                  <a:pt x="9843" y="287"/>
                </a:lnTo>
                <a:lnTo>
                  <a:pt x="9876" y="314"/>
                </a:lnTo>
                <a:lnTo>
                  <a:pt x="9902" y="347"/>
                </a:lnTo>
                <a:lnTo>
                  <a:pt x="9920" y="382"/>
                </a:lnTo>
                <a:lnTo>
                  <a:pt x="9931" y="421"/>
                </a:lnTo>
                <a:lnTo>
                  <a:pt x="9934" y="441"/>
                </a:lnTo>
                <a:lnTo>
                  <a:pt x="9935" y="461"/>
                </a:lnTo>
                <a:lnTo>
                  <a:pt x="9935" y="471"/>
                </a:lnTo>
                <a:lnTo>
                  <a:pt x="9934" y="575"/>
                </a:lnTo>
                <a:lnTo>
                  <a:pt x="10079" y="575"/>
                </a:lnTo>
                <a:lnTo>
                  <a:pt x="10079" y="618"/>
                </a:lnTo>
                <a:lnTo>
                  <a:pt x="9937" y="618"/>
                </a:lnTo>
                <a:lnTo>
                  <a:pt x="9937" y="923"/>
                </a:lnTo>
                <a:lnTo>
                  <a:pt x="9938" y="940"/>
                </a:lnTo>
                <a:lnTo>
                  <a:pt x="9941" y="955"/>
                </a:lnTo>
                <a:lnTo>
                  <a:pt x="9946" y="967"/>
                </a:lnTo>
                <a:lnTo>
                  <a:pt x="9953" y="976"/>
                </a:lnTo>
                <a:lnTo>
                  <a:pt x="9963" y="983"/>
                </a:lnTo>
                <a:lnTo>
                  <a:pt x="9975" y="987"/>
                </a:lnTo>
                <a:lnTo>
                  <a:pt x="9986" y="989"/>
                </a:lnTo>
                <a:lnTo>
                  <a:pt x="10000" y="990"/>
                </a:lnTo>
                <a:lnTo>
                  <a:pt x="10025" y="988"/>
                </a:lnTo>
                <a:lnTo>
                  <a:pt x="10045" y="980"/>
                </a:lnTo>
                <a:lnTo>
                  <a:pt x="10061" y="969"/>
                </a:lnTo>
                <a:lnTo>
                  <a:pt x="10076" y="958"/>
                </a:lnTo>
                <a:lnTo>
                  <a:pt x="10099" y="992"/>
                </a:lnTo>
                <a:lnTo>
                  <a:pt x="10086" y="1007"/>
                </a:lnTo>
                <a:lnTo>
                  <a:pt x="10069" y="1021"/>
                </a:lnTo>
                <a:lnTo>
                  <a:pt x="10032" y="1047"/>
                </a:lnTo>
                <a:lnTo>
                  <a:pt x="10010" y="1057"/>
                </a:lnTo>
                <a:lnTo>
                  <a:pt x="9985" y="1065"/>
                </a:lnTo>
                <a:lnTo>
                  <a:pt x="9960" y="1070"/>
                </a:lnTo>
                <a:lnTo>
                  <a:pt x="9934" y="1071"/>
                </a:lnTo>
                <a:lnTo>
                  <a:pt x="9904" y="1070"/>
                </a:lnTo>
                <a:lnTo>
                  <a:pt x="9877" y="1064"/>
                </a:lnTo>
                <a:lnTo>
                  <a:pt x="9853" y="1054"/>
                </a:lnTo>
                <a:lnTo>
                  <a:pt x="9832" y="1040"/>
                </a:lnTo>
                <a:lnTo>
                  <a:pt x="9814" y="1022"/>
                </a:lnTo>
                <a:lnTo>
                  <a:pt x="9801" y="999"/>
                </a:lnTo>
                <a:lnTo>
                  <a:pt x="9797" y="986"/>
                </a:lnTo>
                <a:lnTo>
                  <a:pt x="9793" y="972"/>
                </a:lnTo>
                <a:lnTo>
                  <a:pt x="9791" y="957"/>
                </a:lnTo>
                <a:lnTo>
                  <a:pt x="9790" y="940"/>
                </a:lnTo>
                <a:lnTo>
                  <a:pt x="9790" y="618"/>
                </a:lnTo>
                <a:lnTo>
                  <a:pt x="9729" y="618"/>
                </a:lnTo>
                <a:lnTo>
                  <a:pt x="9729" y="589"/>
                </a:lnTo>
                <a:lnTo>
                  <a:pt x="9747" y="580"/>
                </a:lnTo>
                <a:lnTo>
                  <a:pt x="9769" y="569"/>
                </a:lnTo>
                <a:lnTo>
                  <a:pt x="9790" y="559"/>
                </a:lnTo>
                <a:lnTo>
                  <a:pt x="9808" y="547"/>
                </a:lnTo>
                <a:lnTo>
                  <a:pt x="9831" y="530"/>
                </a:lnTo>
                <a:lnTo>
                  <a:pt x="9840" y="520"/>
                </a:lnTo>
                <a:lnTo>
                  <a:pt x="9848" y="509"/>
                </a:lnTo>
                <a:lnTo>
                  <a:pt x="9854" y="496"/>
                </a:lnTo>
                <a:lnTo>
                  <a:pt x="9859" y="480"/>
                </a:lnTo>
                <a:lnTo>
                  <a:pt x="9861" y="463"/>
                </a:lnTo>
                <a:lnTo>
                  <a:pt x="9862" y="442"/>
                </a:lnTo>
                <a:lnTo>
                  <a:pt x="9860" y="409"/>
                </a:lnTo>
                <a:lnTo>
                  <a:pt x="9852" y="380"/>
                </a:lnTo>
                <a:lnTo>
                  <a:pt x="9846" y="366"/>
                </a:lnTo>
                <a:lnTo>
                  <a:pt x="9838" y="354"/>
                </a:lnTo>
                <a:lnTo>
                  <a:pt x="9829" y="342"/>
                </a:lnTo>
                <a:lnTo>
                  <a:pt x="9820" y="333"/>
                </a:lnTo>
                <a:lnTo>
                  <a:pt x="9797" y="316"/>
                </a:lnTo>
                <a:lnTo>
                  <a:pt x="9769" y="303"/>
                </a:lnTo>
                <a:lnTo>
                  <a:pt x="9737" y="296"/>
                </a:lnTo>
                <a:lnTo>
                  <a:pt x="9702" y="293"/>
                </a:lnTo>
                <a:lnTo>
                  <a:pt x="9682" y="293"/>
                </a:lnTo>
                <a:lnTo>
                  <a:pt x="9663" y="297"/>
                </a:lnTo>
                <a:lnTo>
                  <a:pt x="9646" y="300"/>
                </a:lnTo>
                <a:lnTo>
                  <a:pt x="9629" y="306"/>
                </a:lnTo>
                <a:lnTo>
                  <a:pt x="9600" y="323"/>
                </a:lnTo>
                <a:lnTo>
                  <a:pt x="9587" y="332"/>
                </a:lnTo>
                <a:lnTo>
                  <a:pt x="9575" y="341"/>
                </a:lnTo>
                <a:lnTo>
                  <a:pt x="9556" y="365"/>
                </a:lnTo>
                <a:lnTo>
                  <a:pt x="9548" y="376"/>
                </a:lnTo>
                <a:lnTo>
                  <a:pt x="9541" y="389"/>
                </a:lnTo>
                <a:lnTo>
                  <a:pt x="9537" y="403"/>
                </a:lnTo>
                <a:lnTo>
                  <a:pt x="9533" y="416"/>
                </a:lnTo>
                <a:lnTo>
                  <a:pt x="9531" y="429"/>
                </a:lnTo>
                <a:lnTo>
                  <a:pt x="9531" y="442"/>
                </a:lnTo>
                <a:lnTo>
                  <a:pt x="9532" y="468"/>
                </a:lnTo>
                <a:lnTo>
                  <a:pt x="9538" y="491"/>
                </a:lnTo>
                <a:lnTo>
                  <a:pt x="9547" y="512"/>
                </a:lnTo>
                <a:lnTo>
                  <a:pt x="9553" y="521"/>
                </a:lnTo>
                <a:lnTo>
                  <a:pt x="9559" y="531"/>
                </a:lnTo>
                <a:lnTo>
                  <a:pt x="9575" y="546"/>
                </a:lnTo>
                <a:lnTo>
                  <a:pt x="9594" y="560"/>
                </a:lnTo>
                <a:lnTo>
                  <a:pt x="9616" y="573"/>
                </a:lnTo>
                <a:lnTo>
                  <a:pt x="9642" y="583"/>
                </a:lnTo>
                <a:lnTo>
                  <a:pt x="9657" y="588"/>
                </a:lnTo>
                <a:lnTo>
                  <a:pt x="9635" y="710"/>
                </a:lnTo>
                <a:lnTo>
                  <a:pt x="9616" y="710"/>
                </a:lnTo>
                <a:close/>
                <a:moveTo>
                  <a:pt x="10282" y="1071"/>
                </a:moveTo>
                <a:lnTo>
                  <a:pt x="10266" y="1070"/>
                </a:lnTo>
                <a:lnTo>
                  <a:pt x="10250" y="1065"/>
                </a:lnTo>
                <a:lnTo>
                  <a:pt x="10236" y="1058"/>
                </a:lnTo>
                <a:lnTo>
                  <a:pt x="10223" y="1049"/>
                </a:lnTo>
                <a:lnTo>
                  <a:pt x="10213" y="1037"/>
                </a:lnTo>
                <a:lnTo>
                  <a:pt x="10205" y="1023"/>
                </a:lnTo>
                <a:lnTo>
                  <a:pt x="10200" y="1008"/>
                </a:lnTo>
                <a:lnTo>
                  <a:pt x="10199" y="992"/>
                </a:lnTo>
                <a:lnTo>
                  <a:pt x="10200" y="974"/>
                </a:lnTo>
                <a:lnTo>
                  <a:pt x="10205" y="959"/>
                </a:lnTo>
                <a:lnTo>
                  <a:pt x="10212" y="945"/>
                </a:lnTo>
                <a:lnTo>
                  <a:pt x="10223" y="933"/>
                </a:lnTo>
                <a:lnTo>
                  <a:pt x="10234" y="924"/>
                </a:lnTo>
                <a:lnTo>
                  <a:pt x="10250" y="917"/>
                </a:lnTo>
                <a:lnTo>
                  <a:pt x="10265" y="912"/>
                </a:lnTo>
                <a:lnTo>
                  <a:pt x="10282" y="911"/>
                </a:lnTo>
                <a:lnTo>
                  <a:pt x="10301" y="912"/>
                </a:lnTo>
                <a:lnTo>
                  <a:pt x="10317" y="917"/>
                </a:lnTo>
                <a:lnTo>
                  <a:pt x="10332" y="924"/>
                </a:lnTo>
                <a:lnTo>
                  <a:pt x="10343" y="934"/>
                </a:lnTo>
                <a:lnTo>
                  <a:pt x="10353" y="946"/>
                </a:lnTo>
                <a:lnTo>
                  <a:pt x="10361" y="959"/>
                </a:lnTo>
                <a:lnTo>
                  <a:pt x="10365" y="974"/>
                </a:lnTo>
                <a:lnTo>
                  <a:pt x="10367" y="992"/>
                </a:lnTo>
                <a:lnTo>
                  <a:pt x="10365" y="1008"/>
                </a:lnTo>
                <a:lnTo>
                  <a:pt x="10361" y="1023"/>
                </a:lnTo>
                <a:lnTo>
                  <a:pt x="10353" y="1037"/>
                </a:lnTo>
                <a:lnTo>
                  <a:pt x="10343" y="1049"/>
                </a:lnTo>
                <a:lnTo>
                  <a:pt x="10332" y="1058"/>
                </a:lnTo>
                <a:lnTo>
                  <a:pt x="10317" y="1065"/>
                </a:lnTo>
                <a:lnTo>
                  <a:pt x="10301" y="1070"/>
                </a:lnTo>
                <a:lnTo>
                  <a:pt x="10282" y="1071"/>
                </a:lnTo>
                <a:close/>
                <a:moveTo>
                  <a:pt x="2271" y="1799"/>
                </a:moveTo>
                <a:lnTo>
                  <a:pt x="2800" y="1799"/>
                </a:lnTo>
                <a:lnTo>
                  <a:pt x="3330" y="1799"/>
                </a:lnTo>
                <a:lnTo>
                  <a:pt x="3311" y="1742"/>
                </a:lnTo>
                <a:lnTo>
                  <a:pt x="3284" y="1667"/>
                </a:lnTo>
                <a:lnTo>
                  <a:pt x="3239" y="1557"/>
                </a:lnTo>
                <a:lnTo>
                  <a:pt x="3173" y="1410"/>
                </a:lnTo>
                <a:lnTo>
                  <a:pt x="3084" y="1224"/>
                </a:lnTo>
                <a:lnTo>
                  <a:pt x="3029" y="1116"/>
                </a:lnTo>
                <a:lnTo>
                  <a:pt x="2967" y="996"/>
                </a:lnTo>
                <a:lnTo>
                  <a:pt x="2818" y="725"/>
                </a:lnTo>
                <a:lnTo>
                  <a:pt x="2704" y="923"/>
                </a:lnTo>
                <a:lnTo>
                  <a:pt x="2634" y="1048"/>
                </a:lnTo>
                <a:lnTo>
                  <a:pt x="2560" y="1185"/>
                </a:lnTo>
                <a:lnTo>
                  <a:pt x="2484" y="1332"/>
                </a:lnTo>
                <a:lnTo>
                  <a:pt x="2409" y="1485"/>
                </a:lnTo>
                <a:lnTo>
                  <a:pt x="2372" y="1564"/>
                </a:lnTo>
                <a:lnTo>
                  <a:pt x="2337" y="1642"/>
                </a:lnTo>
                <a:lnTo>
                  <a:pt x="2303" y="1720"/>
                </a:lnTo>
                <a:lnTo>
                  <a:pt x="2271" y="1799"/>
                </a:lnTo>
                <a:close/>
                <a:moveTo>
                  <a:pt x="3152" y="135"/>
                </a:moveTo>
                <a:lnTo>
                  <a:pt x="3233" y="243"/>
                </a:lnTo>
                <a:lnTo>
                  <a:pt x="3309" y="349"/>
                </a:lnTo>
                <a:lnTo>
                  <a:pt x="3381" y="456"/>
                </a:lnTo>
                <a:lnTo>
                  <a:pt x="3450" y="564"/>
                </a:lnTo>
                <a:lnTo>
                  <a:pt x="3515" y="670"/>
                </a:lnTo>
                <a:lnTo>
                  <a:pt x="3576" y="776"/>
                </a:lnTo>
                <a:lnTo>
                  <a:pt x="3633" y="882"/>
                </a:lnTo>
                <a:lnTo>
                  <a:pt x="3688" y="987"/>
                </a:lnTo>
                <a:lnTo>
                  <a:pt x="3738" y="1091"/>
                </a:lnTo>
                <a:lnTo>
                  <a:pt x="3785" y="1194"/>
                </a:lnTo>
                <a:lnTo>
                  <a:pt x="3830" y="1295"/>
                </a:lnTo>
                <a:lnTo>
                  <a:pt x="3871" y="1395"/>
                </a:lnTo>
                <a:lnTo>
                  <a:pt x="3909" y="1492"/>
                </a:lnTo>
                <a:lnTo>
                  <a:pt x="3944" y="1588"/>
                </a:lnTo>
                <a:lnTo>
                  <a:pt x="3976" y="1683"/>
                </a:lnTo>
                <a:lnTo>
                  <a:pt x="4006" y="1774"/>
                </a:lnTo>
                <a:lnTo>
                  <a:pt x="4058" y="1950"/>
                </a:lnTo>
                <a:lnTo>
                  <a:pt x="4100" y="2114"/>
                </a:lnTo>
                <a:lnTo>
                  <a:pt x="4134" y="2264"/>
                </a:lnTo>
                <a:lnTo>
                  <a:pt x="4160" y="2401"/>
                </a:lnTo>
                <a:lnTo>
                  <a:pt x="4178" y="2522"/>
                </a:lnTo>
                <a:lnTo>
                  <a:pt x="4186" y="2574"/>
                </a:lnTo>
                <a:lnTo>
                  <a:pt x="4190" y="2624"/>
                </a:lnTo>
                <a:lnTo>
                  <a:pt x="4197" y="2708"/>
                </a:lnTo>
                <a:lnTo>
                  <a:pt x="4200" y="2771"/>
                </a:lnTo>
                <a:lnTo>
                  <a:pt x="4200" y="2978"/>
                </a:lnTo>
                <a:lnTo>
                  <a:pt x="3311" y="2978"/>
                </a:lnTo>
                <a:lnTo>
                  <a:pt x="3311" y="2872"/>
                </a:lnTo>
                <a:lnTo>
                  <a:pt x="3363" y="2872"/>
                </a:lnTo>
                <a:lnTo>
                  <a:pt x="3387" y="2870"/>
                </a:lnTo>
                <a:lnTo>
                  <a:pt x="3410" y="2868"/>
                </a:lnTo>
                <a:lnTo>
                  <a:pt x="3429" y="2862"/>
                </a:lnTo>
                <a:lnTo>
                  <a:pt x="3448" y="2855"/>
                </a:lnTo>
                <a:lnTo>
                  <a:pt x="3466" y="2846"/>
                </a:lnTo>
                <a:lnTo>
                  <a:pt x="3481" y="2835"/>
                </a:lnTo>
                <a:lnTo>
                  <a:pt x="3495" y="2821"/>
                </a:lnTo>
                <a:lnTo>
                  <a:pt x="3507" y="2807"/>
                </a:lnTo>
                <a:lnTo>
                  <a:pt x="3517" y="2790"/>
                </a:lnTo>
                <a:lnTo>
                  <a:pt x="3527" y="2772"/>
                </a:lnTo>
                <a:lnTo>
                  <a:pt x="3535" y="2751"/>
                </a:lnTo>
                <a:lnTo>
                  <a:pt x="3541" y="2730"/>
                </a:lnTo>
                <a:lnTo>
                  <a:pt x="3549" y="2681"/>
                </a:lnTo>
                <a:lnTo>
                  <a:pt x="3551" y="2655"/>
                </a:lnTo>
                <a:lnTo>
                  <a:pt x="3551" y="2627"/>
                </a:lnTo>
                <a:lnTo>
                  <a:pt x="3550" y="2566"/>
                </a:lnTo>
                <a:lnTo>
                  <a:pt x="3543" y="2502"/>
                </a:lnTo>
                <a:lnTo>
                  <a:pt x="3531" y="2432"/>
                </a:lnTo>
                <a:lnTo>
                  <a:pt x="3523" y="2394"/>
                </a:lnTo>
                <a:lnTo>
                  <a:pt x="3515" y="2357"/>
                </a:lnTo>
                <a:lnTo>
                  <a:pt x="3495" y="2277"/>
                </a:lnTo>
                <a:lnTo>
                  <a:pt x="3472" y="2195"/>
                </a:lnTo>
                <a:lnTo>
                  <a:pt x="3445" y="2110"/>
                </a:lnTo>
                <a:lnTo>
                  <a:pt x="3414" y="2021"/>
                </a:lnTo>
                <a:lnTo>
                  <a:pt x="2802" y="2021"/>
                </a:lnTo>
                <a:lnTo>
                  <a:pt x="2191" y="2021"/>
                </a:lnTo>
                <a:lnTo>
                  <a:pt x="2172" y="2081"/>
                </a:lnTo>
                <a:lnTo>
                  <a:pt x="2157" y="2139"/>
                </a:lnTo>
                <a:lnTo>
                  <a:pt x="2133" y="2249"/>
                </a:lnTo>
                <a:lnTo>
                  <a:pt x="2126" y="2302"/>
                </a:lnTo>
                <a:lnTo>
                  <a:pt x="2120" y="2351"/>
                </a:lnTo>
                <a:lnTo>
                  <a:pt x="2119" y="2398"/>
                </a:lnTo>
                <a:lnTo>
                  <a:pt x="2121" y="2441"/>
                </a:lnTo>
                <a:lnTo>
                  <a:pt x="2130" y="2525"/>
                </a:lnTo>
                <a:lnTo>
                  <a:pt x="2136" y="2563"/>
                </a:lnTo>
                <a:lnTo>
                  <a:pt x="2144" y="2598"/>
                </a:lnTo>
                <a:lnTo>
                  <a:pt x="2151" y="2629"/>
                </a:lnTo>
                <a:lnTo>
                  <a:pt x="2161" y="2659"/>
                </a:lnTo>
                <a:lnTo>
                  <a:pt x="2181" y="2710"/>
                </a:lnTo>
                <a:lnTo>
                  <a:pt x="2202" y="2752"/>
                </a:lnTo>
                <a:lnTo>
                  <a:pt x="2213" y="2771"/>
                </a:lnTo>
                <a:lnTo>
                  <a:pt x="2225" y="2787"/>
                </a:lnTo>
                <a:lnTo>
                  <a:pt x="2250" y="2813"/>
                </a:lnTo>
                <a:lnTo>
                  <a:pt x="2273" y="2834"/>
                </a:lnTo>
                <a:lnTo>
                  <a:pt x="2296" y="2848"/>
                </a:lnTo>
                <a:lnTo>
                  <a:pt x="2320" y="2859"/>
                </a:lnTo>
                <a:lnTo>
                  <a:pt x="2340" y="2865"/>
                </a:lnTo>
                <a:lnTo>
                  <a:pt x="2358" y="2867"/>
                </a:lnTo>
                <a:lnTo>
                  <a:pt x="2385" y="2867"/>
                </a:lnTo>
                <a:lnTo>
                  <a:pt x="2396" y="2866"/>
                </a:lnTo>
                <a:lnTo>
                  <a:pt x="2396" y="2972"/>
                </a:lnTo>
                <a:lnTo>
                  <a:pt x="1752" y="2978"/>
                </a:lnTo>
                <a:lnTo>
                  <a:pt x="1753" y="2898"/>
                </a:lnTo>
                <a:lnTo>
                  <a:pt x="1757" y="2818"/>
                </a:lnTo>
                <a:lnTo>
                  <a:pt x="1763" y="2738"/>
                </a:lnTo>
                <a:lnTo>
                  <a:pt x="1770" y="2659"/>
                </a:lnTo>
                <a:lnTo>
                  <a:pt x="1780" y="2579"/>
                </a:lnTo>
                <a:lnTo>
                  <a:pt x="1792" y="2500"/>
                </a:lnTo>
                <a:lnTo>
                  <a:pt x="1807" y="2420"/>
                </a:lnTo>
                <a:lnTo>
                  <a:pt x="1824" y="2340"/>
                </a:lnTo>
                <a:lnTo>
                  <a:pt x="1862" y="2183"/>
                </a:lnTo>
                <a:lnTo>
                  <a:pt x="1908" y="2025"/>
                </a:lnTo>
                <a:lnTo>
                  <a:pt x="1960" y="1868"/>
                </a:lnTo>
                <a:lnTo>
                  <a:pt x="1990" y="1789"/>
                </a:lnTo>
                <a:lnTo>
                  <a:pt x="2020" y="1712"/>
                </a:lnTo>
                <a:lnTo>
                  <a:pt x="2087" y="1557"/>
                </a:lnTo>
                <a:lnTo>
                  <a:pt x="2122" y="1479"/>
                </a:lnTo>
                <a:lnTo>
                  <a:pt x="2159" y="1403"/>
                </a:lnTo>
                <a:lnTo>
                  <a:pt x="2198" y="1326"/>
                </a:lnTo>
                <a:lnTo>
                  <a:pt x="2238" y="1250"/>
                </a:lnTo>
                <a:lnTo>
                  <a:pt x="2321" y="1098"/>
                </a:lnTo>
                <a:lnTo>
                  <a:pt x="2409" y="948"/>
                </a:lnTo>
                <a:lnTo>
                  <a:pt x="2501" y="799"/>
                </a:lnTo>
                <a:lnTo>
                  <a:pt x="2598" y="651"/>
                </a:lnTo>
                <a:lnTo>
                  <a:pt x="2699" y="505"/>
                </a:lnTo>
                <a:lnTo>
                  <a:pt x="2595" y="323"/>
                </a:lnTo>
                <a:lnTo>
                  <a:pt x="2505" y="172"/>
                </a:lnTo>
                <a:lnTo>
                  <a:pt x="2435" y="63"/>
                </a:lnTo>
                <a:lnTo>
                  <a:pt x="2409" y="25"/>
                </a:lnTo>
                <a:lnTo>
                  <a:pt x="2389" y="0"/>
                </a:lnTo>
                <a:lnTo>
                  <a:pt x="3096" y="0"/>
                </a:lnTo>
                <a:lnTo>
                  <a:pt x="3102" y="37"/>
                </a:lnTo>
                <a:lnTo>
                  <a:pt x="3109" y="59"/>
                </a:lnTo>
                <a:lnTo>
                  <a:pt x="3118" y="80"/>
                </a:lnTo>
                <a:lnTo>
                  <a:pt x="3140" y="118"/>
                </a:lnTo>
                <a:lnTo>
                  <a:pt x="3152" y="135"/>
                </a:lnTo>
                <a:close/>
                <a:moveTo>
                  <a:pt x="50" y="0"/>
                </a:moveTo>
                <a:lnTo>
                  <a:pt x="976" y="0"/>
                </a:lnTo>
                <a:lnTo>
                  <a:pt x="1903" y="0"/>
                </a:lnTo>
                <a:lnTo>
                  <a:pt x="1903" y="587"/>
                </a:lnTo>
                <a:lnTo>
                  <a:pt x="1800" y="587"/>
                </a:lnTo>
                <a:lnTo>
                  <a:pt x="1795" y="574"/>
                </a:lnTo>
                <a:lnTo>
                  <a:pt x="1779" y="538"/>
                </a:lnTo>
                <a:lnTo>
                  <a:pt x="1752" y="487"/>
                </a:lnTo>
                <a:lnTo>
                  <a:pt x="1733" y="459"/>
                </a:lnTo>
                <a:lnTo>
                  <a:pt x="1710" y="431"/>
                </a:lnTo>
                <a:lnTo>
                  <a:pt x="1683" y="403"/>
                </a:lnTo>
                <a:lnTo>
                  <a:pt x="1653" y="376"/>
                </a:lnTo>
                <a:lnTo>
                  <a:pt x="1618" y="352"/>
                </a:lnTo>
                <a:lnTo>
                  <a:pt x="1578" y="331"/>
                </a:lnTo>
                <a:lnTo>
                  <a:pt x="1532" y="314"/>
                </a:lnTo>
                <a:lnTo>
                  <a:pt x="1509" y="308"/>
                </a:lnTo>
                <a:lnTo>
                  <a:pt x="1483" y="304"/>
                </a:lnTo>
                <a:lnTo>
                  <a:pt x="1456" y="300"/>
                </a:lnTo>
                <a:lnTo>
                  <a:pt x="1428" y="299"/>
                </a:lnTo>
                <a:lnTo>
                  <a:pt x="1399" y="299"/>
                </a:lnTo>
                <a:lnTo>
                  <a:pt x="1367" y="301"/>
                </a:lnTo>
                <a:lnTo>
                  <a:pt x="1292" y="307"/>
                </a:lnTo>
                <a:lnTo>
                  <a:pt x="1223" y="308"/>
                </a:lnTo>
                <a:lnTo>
                  <a:pt x="1190" y="307"/>
                </a:lnTo>
                <a:lnTo>
                  <a:pt x="1158" y="306"/>
                </a:lnTo>
                <a:lnTo>
                  <a:pt x="1127" y="303"/>
                </a:lnTo>
                <a:lnTo>
                  <a:pt x="1098" y="299"/>
                </a:lnTo>
                <a:lnTo>
                  <a:pt x="1044" y="290"/>
                </a:lnTo>
                <a:lnTo>
                  <a:pt x="994" y="278"/>
                </a:lnTo>
                <a:lnTo>
                  <a:pt x="949" y="264"/>
                </a:lnTo>
                <a:lnTo>
                  <a:pt x="909" y="250"/>
                </a:lnTo>
                <a:lnTo>
                  <a:pt x="874" y="235"/>
                </a:lnTo>
                <a:lnTo>
                  <a:pt x="844" y="220"/>
                </a:lnTo>
                <a:lnTo>
                  <a:pt x="797" y="193"/>
                </a:lnTo>
                <a:lnTo>
                  <a:pt x="770" y="173"/>
                </a:lnTo>
                <a:lnTo>
                  <a:pt x="761" y="165"/>
                </a:lnTo>
                <a:lnTo>
                  <a:pt x="761" y="742"/>
                </a:lnTo>
                <a:lnTo>
                  <a:pt x="761" y="1320"/>
                </a:lnTo>
                <a:lnTo>
                  <a:pt x="764" y="1309"/>
                </a:lnTo>
                <a:lnTo>
                  <a:pt x="777" y="1282"/>
                </a:lnTo>
                <a:lnTo>
                  <a:pt x="789" y="1265"/>
                </a:lnTo>
                <a:lnTo>
                  <a:pt x="796" y="1257"/>
                </a:lnTo>
                <a:lnTo>
                  <a:pt x="804" y="1249"/>
                </a:lnTo>
                <a:lnTo>
                  <a:pt x="825" y="1234"/>
                </a:lnTo>
                <a:lnTo>
                  <a:pt x="838" y="1227"/>
                </a:lnTo>
                <a:lnTo>
                  <a:pt x="852" y="1221"/>
                </a:lnTo>
                <a:lnTo>
                  <a:pt x="881" y="1213"/>
                </a:lnTo>
                <a:lnTo>
                  <a:pt x="911" y="1213"/>
                </a:lnTo>
                <a:lnTo>
                  <a:pt x="942" y="1216"/>
                </a:lnTo>
                <a:lnTo>
                  <a:pt x="977" y="1224"/>
                </a:lnTo>
                <a:lnTo>
                  <a:pt x="1069" y="1241"/>
                </a:lnTo>
                <a:lnTo>
                  <a:pt x="1127" y="1248"/>
                </a:lnTo>
                <a:lnTo>
                  <a:pt x="1199" y="1250"/>
                </a:lnTo>
                <a:lnTo>
                  <a:pt x="1235" y="1248"/>
                </a:lnTo>
                <a:lnTo>
                  <a:pt x="1266" y="1242"/>
                </a:lnTo>
                <a:lnTo>
                  <a:pt x="1295" y="1231"/>
                </a:lnTo>
                <a:lnTo>
                  <a:pt x="1319" y="1220"/>
                </a:lnTo>
                <a:lnTo>
                  <a:pt x="1340" y="1205"/>
                </a:lnTo>
                <a:lnTo>
                  <a:pt x="1358" y="1188"/>
                </a:lnTo>
                <a:lnTo>
                  <a:pt x="1372" y="1171"/>
                </a:lnTo>
                <a:lnTo>
                  <a:pt x="1385" y="1152"/>
                </a:lnTo>
                <a:lnTo>
                  <a:pt x="1401" y="1116"/>
                </a:lnTo>
                <a:lnTo>
                  <a:pt x="1412" y="1085"/>
                </a:lnTo>
                <a:lnTo>
                  <a:pt x="1415" y="1063"/>
                </a:lnTo>
                <a:lnTo>
                  <a:pt x="1416" y="1054"/>
                </a:lnTo>
                <a:lnTo>
                  <a:pt x="1496" y="1054"/>
                </a:lnTo>
                <a:lnTo>
                  <a:pt x="1496" y="1634"/>
                </a:lnTo>
                <a:lnTo>
                  <a:pt x="1416" y="1634"/>
                </a:lnTo>
                <a:lnTo>
                  <a:pt x="1416" y="1603"/>
                </a:lnTo>
                <a:lnTo>
                  <a:pt x="1412" y="1571"/>
                </a:lnTo>
                <a:lnTo>
                  <a:pt x="1407" y="1553"/>
                </a:lnTo>
                <a:lnTo>
                  <a:pt x="1400" y="1534"/>
                </a:lnTo>
                <a:lnTo>
                  <a:pt x="1389" y="1516"/>
                </a:lnTo>
                <a:lnTo>
                  <a:pt x="1375" y="1498"/>
                </a:lnTo>
                <a:lnTo>
                  <a:pt x="1367" y="1489"/>
                </a:lnTo>
                <a:lnTo>
                  <a:pt x="1358" y="1481"/>
                </a:lnTo>
                <a:lnTo>
                  <a:pt x="1335" y="1465"/>
                </a:lnTo>
                <a:lnTo>
                  <a:pt x="1324" y="1460"/>
                </a:lnTo>
                <a:lnTo>
                  <a:pt x="1310" y="1454"/>
                </a:lnTo>
                <a:lnTo>
                  <a:pt x="1278" y="1443"/>
                </a:lnTo>
                <a:lnTo>
                  <a:pt x="1241" y="1437"/>
                </a:lnTo>
                <a:lnTo>
                  <a:pt x="1199" y="1435"/>
                </a:lnTo>
                <a:lnTo>
                  <a:pt x="761" y="1435"/>
                </a:lnTo>
                <a:lnTo>
                  <a:pt x="762" y="2028"/>
                </a:lnTo>
                <a:lnTo>
                  <a:pt x="764" y="2621"/>
                </a:lnTo>
                <a:lnTo>
                  <a:pt x="765" y="2672"/>
                </a:lnTo>
                <a:lnTo>
                  <a:pt x="772" y="2715"/>
                </a:lnTo>
                <a:lnTo>
                  <a:pt x="781" y="2742"/>
                </a:lnTo>
                <a:lnTo>
                  <a:pt x="791" y="2766"/>
                </a:lnTo>
                <a:lnTo>
                  <a:pt x="804" y="2787"/>
                </a:lnTo>
                <a:lnTo>
                  <a:pt x="817" y="2805"/>
                </a:lnTo>
                <a:lnTo>
                  <a:pt x="847" y="2833"/>
                </a:lnTo>
                <a:lnTo>
                  <a:pt x="863" y="2843"/>
                </a:lnTo>
                <a:lnTo>
                  <a:pt x="878" y="2852"/>
                </a:lnTo>
                <a:lnTo>
                  <a:pt x="906" y="2863"/>
                </a:lnTo>
                <a:lnTo>
                  <a:pt x="931" y="2869"/>
                </a:lnTo>
                <a:lnTo>
                  <a:pt x="953" y="2872"/>
                </a:lnTo>
                <a:lnTo>
                  <a:pt x="953" y="2977"/>
                </a:lnTo>
                <a:lnTo>
                  <a:pt x="476" y="2977"/>
                </a:lnTo>
                <a:lnTo>
                  <a:pt x="0" y="2977"/>
                </a:lnTo>
                <a:lnTo>
                  <a:pt x="0" y="2872"/>
                </a:lnTo>
                <a:lnTo>
                  <a:pt x="22" y="2869"/>
                </a:lnTo>
                <a:lnTo>
                  <a:pt x="47" y="2863"/>
                </a:lnTo>
                <a:lnTo>
                  <a:pt x="60" y="2859"/>
                </a:lnTo>
                <a:lnTo>
                  <a:pt x="75" y="2852"/>
                </a:lnTo>
                <a:lnTo>
                  <a:pt x="90" y="2843"/>
                </a:lnTo>
                <a:lnTo>
                  <a:pt x="105" y="2833"/>
                </a:lnTo>
                <a:lnTo>
                  <a:pt x="121" y="2820"/>
                </a:lnTo>
                <a:lnTo>
                  <a:pt x="135" y="2805"/>
                </a:lnTo>
                <a:lnTo>
                  <a:pt x="149" y="2787"/>
                </a:lnTo>
                <a:lnTo>
                  <a:pt x="162" y="2766"/>
                </a:lnTo>
                <a:lnTo>
                  <a:pt x="172" y="2742"/>
                </a:lnTo>
                <a:lnTo>
                  <a:pt x="180" y="2715"/>
                </a:lnTo>
                <a:lnTo>
                  <a:pt x="186" y="2672"/>
                </a:lnTo>
                <a:lnTo>
                  <a:pt x="188" y="2621"/>
                </a:lnTo>
                <a:lnTo>
                  <a:pt x="188" y="2032"/>
                </a:lnTo>
                <a:lnTo>
                  <a:pt x="188" y="1442"/>
                </a:lnTo>
                <a:lnTo>
                  <a:pt x="188" y="852"/>
                </a:lnTo>
                <a:lnTo>
                  <a:pt x="188" y="263"/>
                </a:lnTo>
                <a:lnTo>
                  <a:pt x="187" y="236"/>
                </a:lnTo>
                <a:lnTo>
                  <a:pt x="183" y="211"/>
                </a:lnTo>
                <a:lnTo>
                  <a:pt x="176" y="190"/>
                </a:lnTo>
                <a:lnTo>
                  <a:pt x="167" y="170"/>
                </a:lnTo>
                <a:lnTo>
                  <a:pt x="145" y="137"/>
                </a:lnTo>
                <a:lnTo>
                  <a:pt x="132" y="122"/>
                </a:lnTo>
                <a:lnTo>
                  <a:pt x="119" y="111"/>
                </a:lnTo>
                <a:lnTo>
                  <a:pt x="94" y="92"/>
                </a:lnTo>
                <a:lnTo>
                  <a:pt x="71" y="79"/>
                </a:lnTo>
                <a:lnTo>
                  <a:pt x="50" y="70"/>
                </a:lnTo>
                <a:lnTo>
                  <a:pt x="50" y="0"/>
                </a:lnTo>
                <a:close/>
                <a:moveTo>
                  <a:pt x="4629" y="0"/>
                </a:moveTo>
                <a:lnTo>
                  <a:pt x="5556" y="0"/>
                </a:lnTo>
                <a:lnTo>
                  <a:pt x="6483" y="0"/>
                </a:lnTo>
                <a:lnTo>
                  <a:pt x="6483" y="587"/>
                </a:lnTo>
                <a:lnTo>
                  <a:pt x="6379" y="587"/>
                </a:lnTo>
                <a:lnTo>
                  <a:pt x="6374" y="574"/>
                </a:lnTo>
                <a:lnTo>
                  <a:pt x="6359" y="538"/>
                </a:lnTo>
                <a:lnTo>
                  <a:pt x="6331" y="487"/>
                </a:lnTo>
                <a:lnTo>
                  <a:pt x="6312" y="459"/>
                </a:lnTo>
                <a:lnTo>
                  <a:pt x="6290" y="431"/>
                </a:lnTo>
                <a:lnTo>
                  <a:pt x="6263" y="403"/>
                </a:lnTo>
                <a:lnTo>
                  <a:pt x="6231" y="376"/>
                </a:lnTo>
                <a:lnTo>
                  <a:pt x="6196" y="352"/>
                </a:lnTo>
                <a:lnTo>
                  <a:pt x="6157" y="331"/>
                </a:lnTo>
                <a:lnTo>
                  <a:pt x="6112" y="314"/>
                </a:lnTo>
                <a:lnTo>
                  <a:pt x="6087" y="308"/>
                </a:lnTo>
                <a:lnTo>
                  <a:pt x="6062" y="304"/>
                </a:lnTo>
                <a:lnTo>
                  <a:pt x="6035" y="300"/>
                </a:lnTo>
                <a:lnTo>
                  <a:pt x="6007" y="299"/>
                </a:lnTo>
                <a:lnTo>
                  <a:pt x="5977" y="299"/>
                </a:lnTo>
                <a:lnTo>
                  <a:pt x="5947" y="301"/>
                </a:lnTo>
                <a:lnTo>
                  <a:pt x="5872" y="307"/>
                </a:lnTo>
                <a:lnTo>
                  <a:pt x="5802" y="308"/>
                </a:lnTo>
                <a:lnTo>
                  <a:pt x="5769" y="307"/>
                </a:lnTo>
                <a:lnTo>
                  <a:pt x="5738" y="306"/>
                </a:lnTo>
                <a:lnTo>
                  <a:pt x="5707" y="303"/>
                </a:lnTo>
                <a:lnTo>
                  <a:pt x="5678" y="299"/>
                </a:lnTo>
                <a:lnTo>
                  <a:pt x="5623" y="290"/>
                </a:lnTo>
                <a:lnTo>
                  <a:pt x="5574" y="278"/>
                </a:lnTo>
                <a:lnTo>
                  <a:pt x="5529" y="264"/>
                </a:lnTo>
                <a:lnTo>
                  <a:pt x="5488" y="250"/>
                </a:lnTo>
                <a:lnTo>
                  <a:pt x="5453" y="235"/>
                </a:lnTo>
                <a:lnTo>
                  <a:pt x="5423" y="220"/>
                </a:lnTo>
                <a:lnTo>
                  <a:pt x="5377" y="193"/>
                </a:lnTo>
                <a:lnTo>
                  <a:pt x="5349" y="173"/>
                </a:lnTo>
                <a:lnTo>
                  <a:pt x="5340" y="165"/>
                </a:lnTo>
                <a:lnTo>
                  <a:pt x="5340" y="742"/>
                </a:lnTo>
                <a:lnTo>
                  <a:pt x="5340" y="1320"/>
                </a:lnTo>
                <a:lnTo>
                  <a:pt x="5343" y="1309"/>
                </a:lnTo>
                <a:lnTo>
                  <a:pt x="5356" y="1282"/>
                </a:lnTo>
                <a:lnTo>
                  <a:pt x="5368" y="1265"/>
                </a:lnTo>
                <a:lnTo>
                  <a:pt x="5376" y="1257"/>
                </a:lnTo>
                <a:lnTo>
                  <a:pt x="5384" y="1249"/>
                </a:lnTo>
                <a:lnTo>
                  <a:pt x="5405" y="1234"/>
                </a:lnTo>
                <a:lnTo>
                  <a:pt x="5418" y="1227"/>
                </a:lnTo>
                <a:lnTo>
                  <a:pt x="5432" y="1221"/>
                </a:lnTo>
                <a:lnTo>
                  <a:pt x="5461" y="1213"/>
                </a:lnTo>
                <a:lnTo>
                  <a:pt x="5491" y="1213"/>
                </a:lnTo>
                <a:lnTo>
                  <a:pt x="5522" y="1216"/>
                </a:lnTo>
                <a:lnTo>
                  <a:pt x="5557" y="1224"/>
                </a:lnTo>
                <a:lnTo>
                  <a:pt x="5649" y="1241"/>
                </a:lnTo>
                <a:lnTo>
                  <a:pt x="5707" y="1248"/>
                </a:lnTo>
                <a:lnTo>
                  <a:pt x="5777" y="1250"/>
                </a:lnTo>
                <a:lnTo>
                  <a:pt x="5814" y="1248"/>
                </a:lnTo>
                <a:lnTo>
                  <a:pt x="5846" y="1242"/>
                </a:lnTo>
                <a:lnTo>
                  <a:pt x="5874" y="1231"/>
                </a:lnTo>
                <a:lnTo>
                  <a:pt x="5899" y="1220"/>
                </a:lnTo>
                <a:lnTo>
                  <a:pt x="5919" y="1205"/>
                </a:lnTo>
                <a:lnTo>
                  <a:pt x="5937" y="1188"/>
                </a:lnTo>
                <a:lnTo>
                  <a:pt x="5952" y="1171"/>
                </a:lnTo>
                <a:lnTo>
                  <a:pt x="5963" y="1152"/>
                </a:lnTo>
                <a:lnTo>
                  <a:pt x="5981" y="1116"/>
                </a:lnTo>
                <a:lnTo>
                  <a:pt x="5990" y="1085"/>
                </a:lnTo>
                <a:lnTo>
                  <a:pt x="5995" y="1063"/>
                </a:lnTo>
                <a:lnTo>
                  <a:pt x="5996" y="1054"/>
                </a:lnTo>
                <a:lnTo>
                  <a:pt x="6076" y="1054"/>
                </a:lnTo>
                <a:lnTo>
                  <a:pt x="6076" y="1634"/>
                </a:lnTo>
                <a:lnTo>
                  <a:pt x="5996" y="1634"/>
                </a:lnTo>
                <a:lnTo>
                  <a:pt x="5996" y="1603"/>
                </a:lnTo>
                <a:lnTo>
                  <a:pt x="5992" y="1571"/>
                </a:lnTo>
                <a:lnTo>
                  <a:pt x="5987" y="1553"/>
                </a:lnTo>
                <a:lnTo>
                  <a:pt x="5979" y="1534"/>
                </a:lnTo>
                <a:lnTo>
                  <a:pt x="5968" y="1516"/>
                </a:lnTo>
                <a:lnTo>
                  <a:pt x="5955" y="1498"/>
                </a:lnTo>
                <a:lnTo>
                  <a:pt x="5946" y="1489"/>
                </a:lnTo>
                <a:lnTo>
                  <a:pt x="5938" y="1481"/>
                </a:lnTo>
                <a:lnTo>
                  <a:pt x="5915" y="1465"/>
                </a:lnTo>
                <a:lnTo>
                  <a:pt x="5903" y="1460"/>
                </a:lnTo>
                <a:lnTo>
                  <a:pt x="5889" y="1454"/>
                </a:lnTo>
                <a:lnTo>
                  <a:pt x="5858" y="1443"/>
                </a:lnTo>
                <a:lnTo>
                  <a:pt x="5821" y="1437"/>
                </a:lnTo>
                <a:lnTo>
                  <a:pt x="5777" y="1435"/>
                </a:lnTo>
                <a:lnTo>
                  <a:pt x="5340" y="1435"/>
                </a:lnTo>
                <a:lnTo>
                  <a:pt x="5341" y="2028"/>
                </a:lnTo>
                <a:lnTo>
                  <a:pt x="5343" y="2621"/>
                </a:lnTo>
                <a:lnTo>
                  <a:pt x="5345" y="2672"/>
                </a:lnTo>
                <a:lnTo>
                  <a:pt x="5351" y="2715"/>
                </a:lnTo>
                <a:lnTo>
                  <a:pt x="5361" y="2742"/>
                </a:lnTo>
                <a:lnTo>
                  <a:pt x="5371" y="2766"/>
                </a:lnTo>
                <a:lnTo>
                  <a:pt x="5383" y="2787"/>
                </a:lnTo>
                <a:lnTo>
                  <a:pt x="5397" y="2805"/>
                </a:lnTo>
                <a:lnTo>
                  <a:pt x="5426" y="2833"/>
                </a:lnTo>
                <a:lnTo>
                  <a:pt x="5441" y="2843"/>
                </a:lnTo>
                <a:lnTo>
                  <a:pt x="5457" y="2852"/>
                </a:lnTo>
                <a:lnTo>
                  <a:pt x="5486" y="2863"/>
                </a:lnTo>
                <a:lnTo>
                  <a:pt x="5509" y="2869"/>
                </a:lnTo>
                <a:lnTo>
                  <a:pt x="5532" y="2872"/>
                </a:lnTo>
                <a:lnTo>
                  <a:pt x="5532" y="2977"/>
                </a:lnTo>
                <a:lnTo>
                  <a:pt x="5055" y="2977"/>
                </a:lnTo>
                <a:lnTo>
                  <a:pt x="4580" y="2977"/>
                </a:lnTo>
                <a:lnTo>
                  <a:pt x="4580" y="2872"/>
                </a:lnTo>
                <a:lnTo>
                  <a:pt x="4602" y="2869"/>
                </a:lnTo>
                <a:lnTo>
                  <a:pt x="4626" y="2863"/>
                </a:lnTo>
                <a:lnTo>
                  <a:pt x="4640" y="2859"/>
                </a:lnTo>
                <a:lnTo>
                  <a:pt x="4655" y="2852"/>
                </a:lnTo>
                <a:lnTo>
                  <a:pt x="4670" y="2843"/>
                </a:lnTo>
                <a:lnTo>
                  <a:pt x="4685" y="2833"/>
                </a:lnTo>
                <a:lnTo>
                  <a:pt x="4701" y="2820"/>
                </a:lnTo>
                <a:lnTo>
                  <a:pt x="4715" y="2805"/>
                </a:lnTo>
                <a:lnTo>
                  <a:pt x="4729" y="2787"/>
                </a:lnTo>
                <a:lnTo>
                  <a:pt x="4740" y="2766"/>
                </a:lnTo>
                <a:lnTo>
                  <a:pt x="4751" y="2742"/>
                </a:lnTo>
                <a:lnTo>
                  <a:pt x="4760" y="2715"/>
                </a:lnTo>
                <a:lnTo>
                  <a:pt x="4766" y="2672"/>
                </a:lnTo>
                <a:lnTo>
                  <a:pt x="4768" y="2621"/>
                </a:lnTo>
                <a:lnTo>
                  <a:pt x="4768" y="2032"/>
                </a:lnTo>
                <a:lnTo>
                  <a:pt x="4768" y="1442"/>
                </a:lnTo>
                <a:lnTo>
                  <a:pt x="4768" y="852"/>
                </a:lnTo>
                <a:lnTo>
                  <a:pt x="4768" y="263"/>
                </a:lnTo>
                <a:lnTo>
                  <a:pt x="4766" y="236"/>
                </a:lnTo>
                <a:lnTo>
                  <a:pt x="4763" y="211"/>
                </a:lnTo>
                <a:lnTo>
                  <a:pt x="4756" y="190"/>
                </a:lnTo>
                <a:lnTo>
                  <a:pt x="4746" y="170"/>
                </a:lnTo>
                <a:lnTo>
                  <a:pt x="4724" y="137"/>
                </a:lnTo>
                <a:lnTo>
                  <a:pt x="4712" y="122"/>
                </a:lnTo>
                <a:lnTo>
                  <a:pt x="4699" y="111"/>
                </a:lnTo>
                <a:lnTo>
                  <a:pt x="4674" y="92"/>
                </a:lnTo>
                <a:lnTo>
                  <a:pt x="4651" y="79"/>
                </a:lnTo>
                <a:lnTo>
                  <a:pt x="4629" y="70"/>
                </a:lnTo>
                <a:lnTo>
                  <a:pt x="4629" y="0"/>
                </a:lnTo>
                <a:close/>
                <a:moveTo>
                  <a:pt x="6976" y="2717"/>
                </a:moveTo>
                <a:lnTo>
                  <a:pt x="6982" y="2674"/>
                </a:lnTo>
                <a:lnTo>
                  <a:pt x="6984" y="2624"/>
                </a:lnTo>
                <a:lnTo>
                  <a:pt x="6984" y="2056"/>
                </a:lnTo>
                <a:lnTo>
                  <a:pt x="6984" y="1489"/>
                </a:lnTo>
                <a:lnTo>
                  <a:pt x="6984" y="921"/>
                </a:lnTo>
                <a:lnTo>
                  <a:pt x="6984" y="354"/>
                </a:lnTo>
                <a:lnTo>
                  <a:pt x="6982" y="304"/>
                </a:lnTo>
                <a:lnTo>
                  <a:pt x="6976" y="261"/>
                </a:lnTo>
                <a:lnTo>
                  <a:pt x="6969" y="241"/>
                </a:lnTo>
                <a:lnTo>
                  <a:pt x="6958" y="221"/>
                </a:lnTo>
                <a:lnTo>
                  <a:pt x="6945" y="203"/>
                </a:lnTo>
                <a:lnTo>
                  <a:pt x="6933" y="188"/>
                </a:lnTo>
                <a:lnTo>
                  <a:pt x="6919" y="174"/>
                </a:lnTo>
                <a:lnTo>
                  <a:pt x="6904" y="161"/>
                </a:lnTo>
                <a:lnTo>
                  <a:pt x="6890" y="151"/>
                </a:lnTo>
                <a:lnTo>
                  <a:pt x="6861" y="132"/>
                </a:lnTo>
                <a:lnTo>
                  <a:pt x="6835" y="119"/>
                </a:lnTo>
                <a:lnTo>
                  <a:pt x="6814" y="110"/>
                </a:lnTo>
                <a:lnTo>
                  <a:pt x="6794" y="104"/>
                </a:lnTo>
                <a:lnTo>
                  <a:pt x="6794" y="1"/>
                </a:lnTo>
                <a:lnTo>
                  <a:pt x="7270" y="1"/>
                </a:lnTo>
                <a:lnTo>
                  <a:pt x="7746" y="1"/>
                </a:lnTo>
                <a:lnTo>
                  <a:pt x="7746" y="104"/>
                </a:lnTo>
                <a:lnTo>
                  <a:pt x="7727" y="110"/>
                </a:lnTo>
                <a:lnTo>
                  <a:pt x="7706" y="119"/>
                </a:lnTo>
                <a:lnTo>
                  <a:pt x="7680" y="132"/>
                </a:lnTo>
                <a:lnTo>
                  <a:pt x="7651" y="151"/>
                </a:lnTo>
                <a:lnTo>
                  <a:pt x="7623" y="174"/>
                </a:lnTo>
                <a:lnTo>
                  <a:pt x="7596" y="203"/>
                </a:lnTo>
                <a:lnTo>
                  <a:pt x="7573" y="241"/>
                </a:lnTo>
                <a:lnTo>
                  <a:pt x="7566" y="261"/>
                </a:lnTo>
                <a:lnTo>
                  <a:pt x="7560" y="304"/>
                </a:lnTo>
                <a:lnTo>
                  <a:pt x="7558" y="354"/>
                </a:lnTo>
                <a:lnTo>
                  <a:pt x="7558" y="921"/>
                </a:lnTo>
                <a:lnTo>
                  <a:pt x="7558" y="1489"/>
                </a:lnTo>
                <a:lnTo>
                  <a:pt x="7558" y="2056"/>
                </a:lnTo>
                <a:lnTo>
                  <a:pt x="7558" y="2624"/>
                </a:lnTo>
                <a:lnTo>
                  <a:pt x="7560" y="2674"/>
                </a:lnTo>
                <a:lnTo>
                  <a:pt x="7566" y="2717"/>
                </a:lnTo>
                <a:lnTo>
                  <a:pt x="7573" y="2737"/>
                </a:lnTo>
                <a:lnTo>
                  <a:pt x="7583" y="2756"/>
                </a:lnTo>
                <a:lnTo>
                  <a:pt x="7596" y="2773"/>
                </a:lnTo>
                <a:lnTo>
                  <a:pt x="7609" y="2790"/>
                </a:lnTo>
                <a:lnTo>
                  <a:pt x="7623" y="2804"/>
                </a:lnTo>
                <a:lnTo>
                  <a:pt x="7637" y="2815"/>
                </a:lnTo>
                <a:lnTo>
                  <a:pt x="7651" y="2827"/>
                </a:lnTo>
                <a:lnTo>
                  <a:pt x="7680" y="2846"/>
                </a:lnTo>
                <a:lnTo>
                  <a:pt x="7706" y="2859"/>
                </a:lnTo>
                <a:lnTo>
                  <a:pt x="7727" y="2867"/>
                </a:lnTo>
                <a:lnTo>
                  <a:pt x="7746" y="2874"/>
                </a:lnTo>
                <a:lnTo>
                  <a:pt x="7746" y="2978"/>
                </a:lnTo>
                <a:lnTo>
                  <a:pt x="7270" y="2978"/>
                </a:lnTo>
                <a:lnTo>
                  <a:pt x="6794" y="2978"/>
                </a:lnTo>
                <a:lnTo>
                  <a:pt x="6794" y="2874"/>
                </a:lnTo>
                <a:lnTo>
                  <a:pt x="6814" y="2867"/>
                </a:lnTo>
                <a:lnTo>
                  <a:pt x="6835" y="2859"/>
                </a:lnTo>
                <a:lnTo>
                  <a:pt x="6861" y="2846"/>
                </a:lnTo>
                <a:lnTo>
                  <a:pt x="6890" y="2827"/>
                </a:lnTo>
                <a:lnTo>
                  <a:pt x="6919" y="2804"/>
                </a:lnTo>
                <a:lnTo>
                  <a:pt x="6945" y="2773"/>
                </a:lnTo>
                <a:lnTo>
                  <a:pt x="6969" y="2737"/>
                </a:lnTo>
                <a:lnTo>
                  <a:pt x="6976" y="2717"/>
                </a:lnTo>
                <a:close/>
                <a:moveTo>
                  <a:pt x="10979" y="454"/>
                </a:moveTo>
                <a:lnTo>
                  <a:pt x="10999" y="401"/>
                </a:lnTo>
                <a:lnTo>
                  <a:pt x="11020" y="352"/>
                </a:lnTo>
                <a:lnTo>
                  <a:pt x="11043" y="306"/>
                </a:lnTo>
                <a:lnTo>
                  <a:pt x="11069" y="263"/>
                </a:lnTo>
                <a:lnTo>
                  <a:pt x="11096" y="223"/>
                </a:lnTo>
                <a:lnTo>
                  <a:pt x="11124" y="186"/>
                </a:lnTo>
                <a:lnTo>
                  <a:pt x="11154" y="151"/>
                </a:lnTo>
                <a:lnTo>
                  <a:pt x="11186" y="120"/>
                </a:lnTo>
                <a:lnTo>
                  <a:pt x="11219" y="92"/>
                </a:lnTo>
                <a:lnTo>
                  <a:pt x="11253" y="69"/>
                </a:lnTo>
                <a:lnTo>
                  <a:pt x="11288" y="48"/>
                </a:lnTo>
                <a:lnTo>
                  <a:pt x="11324" y="30"/>
                </a:lnTo>
                <a:lnTo>
                  <a:pt x="11360" y="17"/>
                </a:lnTo>
                <a:lnTo>
                  <a:pt x="11398" y="8"/>
                </a:lnTo>
                <a:lnTo>
                  <a:pt x="11436" y="2"/>
                </a:lnTo>
                <a:lnTo>
                  <a:pt x="11475" y="0"/>
                </a:lnTo>
                <a:lnTo>
                  <a:pt x="11514" y="2"/>
                </a:lnTo>
                <a:lnTo>
                  <a:pt x="11551" y="8"/>
                </a:lnTo>
                <a:lnTo>
                  <a:pt x="11589" y="17"/>
                </a:lnTo>
                <a:lnTo>
                  <a:pt x="11626" y="30"/>
                </a:lnTo>
                <a:lnTo>
                  <a:pt x="11662" y="48"/>
                </a:lnTo>
                <a:lnTo>
                  <a:pt x="11696" y="68"/>
                </a:lnTo>
                <a:lnTo>
                  <a:pt x="11731" y="91"/>
                </a:lnTo>
                <a:lnTo>
                  <a:pt x="11764" y="118"/>
                </a:lnTo>
                <a:lnTo>
                  <a:pt x="11796" y="148"/>
                </a:lnTo>
                <a:lnTo>
                  <a:pt x="11826" y="182"/>
                </a:lnTo>
                <a:lnTo>
                  <a:pt x="11854" y="218"/>
                </a:lnTo>
                <a:lnTo>
                  <a:pt x="11882" y="257"/>
                </a:lnTo>
                <a:lnTo>
                  <a:pt x="11908" y="299"/>
                </a:lnTo>
                <a:lnTo>
                  <a:pt x="11932" y="345"/>
                </a:lnTo>
                <a:lnTo>
                  <a:pt x="11954" y="392"/>
                </a:lnTo>
                <a:lnTo>
                  <a:pt x="11974" y="442"/>
                </a:lnTo>
                <a:lnTo>
                  <a:pt x="11974" y="447"/>
                </a:lnTo>
                <a:lnTo>
                  <a:pt x="11970" y="450"/>
                </a:lnTo>
                <a:lnTo>
                  <a:pt x="11949" y="400"/>
                </a:lnTo>
                <a:lnTo>
                  <a:pt x="11926" y="353"/>
                </a:lnTo>
                <a:lnTo>
                  <a:pt x="11901" y="308"/>
                </a:lnTo>
                <a:lnTo>
                  <a:pt x="11875" y="268"/>
                </a:lnTo>
                <a:lnTo>
                  <a:pt x="11861" y="248"/>
                </a:lnTo>
                <a:lnTo>
                  <a:pt x="11848" y="228"/>
                </a:lnTo>
                <a:lnTo>
                  <a:pt x="11819" y="193"/>
                </a:lnTo>
                <a:lnTo>
                  <a:pt x="11789" y="159"/>
                </a:lnTo>
                <a:lnTo>
                  <a:pt x="11757" y="130"/>
                </a:lnTo>
                <a:lnTo>
                  <a:pt x="11726" y="103"/>
                </a:lnTo>
                <a:lnTo>
                  <a:pt x="11692" y="79"/>
                </a:lnTo>
                <a:lnTo>
                  <a:pt x="11658" y="59"/>
                </a:lnTo>
                <a:lnTo>
                  <a:pt x="11623" y="43"/>
                </a:lnTo>
                <a:lnTo>
                  <a:pt x="11586" y="29"/>
                </a:lnTo>
                <a:lnTo>
                  <a:pt x="11550" y="20"/>
                </a:lnTo>
                <a:lnTo>
                  <a:pt x="11513" y="14"/>
                </a:lnTo>
                <a:lnTo>
                  <a:pt x="11475" y="13"/>
                </a:lnTo>
                <a:lnTo>
                  <a:pt x="11438" y="15"/>
                </a:lnTo>
                <a:lnTo>
                  <a:pt x="11400" y="20"/>
                </a:lnTo>
                <a:lnTo>
                  <a:pt x="11364" y="30"/>
                </a:lnTo>
                <a:lnTo>
                  <a:pt x="11328" y="43"/>
                </a:lnTo>
                <a:lnTo>
                  <a:pt x="11292" y="59"/>
                </a:lnTo>
                <a:lnTo>
                  <a:pt x="11259" y="79"/>
                </a:lnTo>
                <a:lnTo>
                  <a:pt x="11225" y="103"/>
                </a:lnTo>
                <a:lnTo>
                  <a:pt x="11193" y="130"/>
                </a:lnTo>
                <a:lnTo>
                  <a:pt x="11161" y="160"/>
                </a:lnTo>
                <a:lnTo>
                  <a:pt x="11132" y="193"/>
                </a:lnTo>
                <a:lnTo>
                  <a:pt x="11104" y="229"/>
                </a:lnTo>
                <a:lnTo>
                  <a:pt x="11077" y="268"/>
                </a:lnTo>
                <a:lnTo>
                  <a:pt x="11064" y="287"/>
                </a:lnTo>
                <a:lnTo>
                  <a:pt x="11051" y="308"/>
                </a:lnTo>
                <a:lnTo>
                  <a:pt x="11028" y="353"/>
                </a:lnTo>
                <a:lnTo>
                  <a:pt x="11017" y="376"/>
                </a:lnTo>
                <a:lnTo>
                  <a:pt x="11007" y="400"/>
                </a:lnTo>
                <a:lnTo>
                  <a:pt x="10987" y="449"/>
                </a:lnTo>
                <a:lnTo>
                  <a:pt x="10979" y="45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4"/>
          <p:cNvSpPr txBox="1">
            <a:spLocks noGrp="1"/>
          </p:cNvSpPr>
          <p:nvPr>
            <p:ph type="dt" idx="10"/>
          </p:nvPr>
        </p:nvSpPr>
        <p:spPr>
          <a:xfrm>
            <a:off x="838200" y="659744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60D73FC-5F06-4995-A057-99663110FEA3}" type="datetime1">
              <a:rPr lang="fi-FI" smtClean="0"/>
              <a:t>22.6.2022</a:t>
            </a:fld>
            <a:endParaRPr/>
          </a:p>
        </p:txBody>
      </p:sp>
      <p:sp>
        <p:nvSpPr>
          <p:cNvPr id="44" name="Google Shape;44;p4"/>
          <p:cNvSpPr txBox="1">
            <a:spLocks noGrp="1"/>
          </p:cNvSpPr>
          <p:nvPr>
            <p:ph type="ftr" idx="11"/>
          </p:nvPr>
        </p:nvSpPr>
        <p:spPr>
          <a:xfrm>
            <a:off x="2495499" y="659744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45" name="Google Shape;45;p4"/>
          <p:cNvSpPr txBox="1">
            <a:spLocks noGrp="1"/>
          </p:cNvSpPr>
          <p:nvPr>
            <p:ph type="sldNum" idx="12"/>
          </p:nvPr>
        </p:nvSpPr>
        <p:spPr>
          <a:xfrm>
            <a:off x="485671" y="659736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latin typeface="Arial"/>
                <a:ea typeface="Arial"/>
                <a:cs typeface="Arial"/>
                <a:sym typeface="Arial"/>
              </a:defRPr>
            </a:lvl1pPr>
            <a:lvl2pPr marL="0" lvl="1" indent="0" algn="l">
              <a:spcBef>
                <a:spcPts val="0"/>
              </a:spcBef>
              <a:buNone/>
              <a:defRPr sz="800" b="1" cap="none">
                <a:latin typeface="Arial"/>
                <a:ea typeface="Arial"/>
                <a:cs typeface="Arial"/>
                <a:sym typeface="Arial"/>
              </a:defRPr>
            </a:lvl2pPr>
            <a:lvl3pPr marL="0" lvl="2" indent="0" algn="l">
              <a:spcBef>
                <a:spcPts val="0"/>
              </a:spcBef>
              <a:buNone/>
              <a:defRPr sz="800" b="1" cap="none">
                <a:latin typeface="Arial"/>
                <a:ea typeface="Arial"/>
                <a:cs typeface="Arial"/>
                <a:sym typeface="Arial"/>
              </a:defRPr>
            </a:lvl3pPr>
            <a:lvl4pPr marL="0" lvl="3" indent="0" algn="l">
              <a:spcBef>
                <a:spcPts val="0"/>
              </a:spcBef>
              <a:buNone/>
              <a:defRPr sz="800" b="1" cap="none">
                <a:latin typeface="Arial"/>
                <a:ea typeface="Arial"/>
                <a:cs typeface="Arial"/>
                <a:sym typeface="Arial"/>
              </a:defRPr>
            </a:lvl4pPr>
            <a:lvl5pPr marL="0" lvl="4" indent="0" algn="l">
              <a:spcBef>
                <a:spcPts val="0"/>
              </a:spcBef>
              <a:buNone/>
              <a:defRPr sz="800" b="1" cap="none">
                <a:latin typeface="Arial"/>
                <a:ea typeface="Arial"/>
                <a:cs typeface="Arial"/>
                <a:sym typeface="Arial"/>
              </a:defRPr>
            </a:lvl5pPr>
            <a:lvl6pPr marL="0" lvl="5" indent="0" algn="l">
              <a:spcBef>
                <a:spcPts val="0"/>
              </a:spcBef>
              <a:buNone/>
              <a:defRPr sz="800" b="1" cap="none">
                <a:latin typeface="Arial"/>
                <a:ea typeface="Arial"/>
                <a:cs typeface="Arial"/>
                <a:sym typeface="Arial"/>
              </a:defRPr>
            </a:lvl6pPr>
            <a:lvl7pPr marL="0" lvl="6" indent="0" algn="l">
              <a:spcBef>
                <a:spcPts val="0"/>
              </a:spcBef>
              <a:buNone/>
              <a:defRPr sz="800" b="1" cap="none">
                <a:latin typeface="Arial"/>
                <a:ea typeface="Arial"/>
                <a:cs typeface="Arial"/>
                <a:sym typeface="Arial"/>
              </a:defRPr>
            </a:lvl7pPr>
            <a:lvl8pPr marL="0" lvl="7" indent="0" algn="l">
              <a:spcBef>
                <a:spcPts val="0"/>
              </a:spcBef>
              <a:buNone/>
              <a:defRPr sz="800" b="1" cap="none">
                <a:latin typeface="Arial"/>
                <a:ea typeface="Arial"/>
                <a:cs typeface="Arial"/>
                <a:sym typeface="Arial"/>
              </a:defRPr>
            </a:lvl8pPr>
            <a:lvl9pPr marL="0" lvl="8" indent="0" algn="l">
              <a:spcBef>
                <a:spcPts val="0"/>
              </a:spcBef>
              <a:buNone/>
              <a:defRPr sz="800" b="1" cap="none">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Gold Yellow">
  <p:cSld name="Title Slide Gold Yellow">
    <p:bg>
      <p:bgPr>
        <a:solidFill>
          <a:schemeClr val="accent2"/>
        </a:solidFill>
        <a:effectLst/>
      </p:bgPr>
    </p:bg>
    <p:spTree>
      <p:nvGrpSpPr>
        <p:cNvPr id="1" name="Shape 46"/>
        <p:cNvGrpSpPr/>
        <p:nvPr/>
      </p:nvGrpSpPr>
      <p:grpSpPr>
        <a:xfrm>
          <a:off x="0" y="0"/>
          <a:ext cx="0" cy="0"/>
          <a:chOff x="0" y="0"/>
          <a:chExt cx="0" cy="0"/>
        </a:xfrm>
      </p:grpSpPr>
      <p:sp>
        <p:nvSpPr>
          <p:cNvPr id="47" name="Google Shape;47;p5"/>
          <p:cNvSpPr/>
          <p:nvPr/>
        </p:nvSpPr>
        <p:spPr>
          <a:xfrm>
            <a:off x="9449026" y="4149750"/>
            <a:ext cx="2263549" cy="2232000"/>
          </a:xfrm>
          <a:custGeom>
            <a:avLst/>
            <a:gdLst/>
            <a:ahLst/>
            <a:cxnLst/>
            <a:rect l="l" t="t" r="r" b="b"/>
            <a:pathLst>
              <a:path w="1435" h="1415" extrusionOk="0">
                <a:moveTo>
                  <a:pt x="603" y="687"/>
                </a:moveTo>
                <a:lnTo>
                  <a:pt x="608" y="720"/>
                </a:lnTo>
                <a:lnTo>
                  <a:pt x="609" y="724"/>
                </a:lnTo>
                <a:lnTo>
                  <a:pt x="609" y="727"/>
                </a:lnTo>
                <a:lnTo>
                  <a:pt x="608" y="735"/>
                </a:lnTo>
                <a:lnTo>
                  <a:pt x="606" y="742"/>
                </a:lnTo>
                <a:lnTo>
                  <a:pt x="605" y="746"/>
                </a:lnTo>
                <a:lnTo>
                  <a:pt x="603" y="749"/>
                </a:lnTo>
                <a:lnTo>
                  <a:pt x="599" y="756"/>
                </a:lnTo>
                <a:lnTo>
                  <a:pt x="594" y="762"/>
                </a:lnTo>
                <a:lnTo>
                  <a:pt x="591" y="764"/>
                </a:lnTo>
                <a:lnTo>
                  <a:pt x="588" y="766"/>
                </a:lnTo>
                <a:lnTo>
                  <a:pt x="585" y="768"/>
                </a:lnTo>
                <a:lnTo>
                  <a:pt x="582" y="770"/>
                </a:lnTo>
                <a:lnTo>
                  <a:pt x="555" y="782"/>
                </a:lnTo>
                <a:lnTo>
                  <a:pt x="548" y="784"/>
                </a:lnTo>
                <a:lnTo>
                  <a:pt x="544" y="785"/>
                </a:lnTo>
                <a:lnTo>
                  <a:pt x="541" y="785"/>
                </a:lnTo>
                <a:lnTo>
                  <a:pt x="533" y="785"/>
                </a:lnTo>
                <a:lnTo>
                  <a:pt x="525" y="784"/>
                </a:lnTo>
                <a:lnTo>
                  <a:pt x="518" y="782"/>
                </a:lnTo>
                <a:lnTo>
                  <a:pt x="515" y="780"/>
                </a:lnTo>
                <a:lnTo>
                  <a:pt x="511" y="778"/>
                </a:lnTo>
                <a:lnTo>
                  <a:pt x="508" y="776"/>
                </a:lnTo>
                <a:lnTo>
                  <a:pt x="505" y="774"/>
                </a:lnTo>
                <a:lnTo>
                  <a:pt x="500" y="769"/>
                </a:lnTo>
                <a:lnTo>
                  <a:pt x="481" y="745"/>
                </a:lnTo>
                <a:lnTo>
                  <a:pt x="478" y="742"/>
                </a:lnTo>
                <a:lnTo>
                  <a:pt x="474" y="740"/>
                </a:lnTo>
                <a:lnTo>
                  <a:pt x="469" y="737"/>
                </a:lnTo>
                <a:lnTo>
                  <a:pt x="464" y="735"/>
                </a:lnTo>
                <a:lnTo>
                  <a:pt x="458" y="733"/>
                </a:lnTo>
                <a:lnTo>
                  <a:pt x="452" y="731"/>
                </a:lnTo>
                <a:lnTo>
                  <a:pt x="445" y="730"/>
                </a:lnTo>
                <a:lnTo>
                  <a:pt x="438" y="728"/>
                </a:lnTo>
                <a:lnTo>
                  <a:pt x="424" y="726"/>
                </a:lnTo>
                <a:lnTo>
                  <a:pt x="411" y="724"/>
                </a:lnTo>
                <a:lnTo>
                  <a:pt x="399" y="723"/>
                </a:lnTo>
                <a:lnTo>
                  <a:pt x="390" y="722"/>
                </a:lnTo>
                <a:lnTo>
                  <a:pt x="383" y="723"/>
                </a:lnTo>
                <a:lnTo>
                  <a:pt x="376" y="724"/>
                </a:lnTo>
                <a:lnTo>
                  <a:pt x="368" y="727"/>
                </a:lnTo>
                <a:lnTo>
                  <a:pt x="360" y="730"/>
                </a:lnTo>
                <a:lnTo>
                  <a:pt x="353" y="734"/>
                </a:lnTo>
                <a:lnTo>
                  <a:pt x="347" y="739"/>
                </a:lnTo>
                <a:lnTo>
                  <a:pt x="341" y="745"/>
                </a:lnTo>
                <a:lnTo>
                  <a:pt x="338" y="748"/>
                </a:lnTo>
                <a:lnTo>
                  <a:pt x="336" y="751"/>
                </a:lnTo>
                <a:lnTo>
                  <a:pt x="319" y="775"/>
                </a:lnTo>
                <a:lnTo>
                  <a:pt x="314" y="781"/>
                </a:lnTo>
                <a:lnTo>
                  <a:pt x="308" y="786"/>
                </a:lnTo>
                <a:lnTo>
                  <a:pt x="305" y="788"/>
                </a:lnTo>
                <a:lnTo>
                  <a:pt x="301" y="790"/>
                </a:lnTo>
                <a:lnTo>
                  <a:pt x="294" y="792"/>
                </a:lnTo>
                <a:lnTo>
                  <a:pt x="287" y="794"/>
                </a:lnTo>
                <a:lnTo>
                  <a:pt x="283" y="795"/>
                </a:lnTo>
                <a:lnTo>
                  <a:pt x="279" y="795"/>
                </a:lnTo>
                <a:lnTo>
                  <a:pt x="272" y="794"/>
                </a:lnTo>
                <a:lnTo>
                  <a:pt x="268" y="793"/>
                </a:lnTo>
                <a:lnTo>
                  <a:pt x="264" y="792"/>
                </a:lnTo>
                <a:lnTo>
                  <a:pt x="237" y="782"/>
                </a:lnTo>
                <a:lnTo>
                  <a:pt x="231" y="778"/>
                </a:lnTo>
                <a:lnTo>
                  <a:pt x="228" y="776"/>
                </a:lnTo>
                <a:lnTo>
                  <a:pt x="225" y="774"/>
                </a:lnTo>
                <a:lnTo>
                  <a:pt x="222" y="771"/>
                </a:lnTo>
                <a:lnTo>
                  <a:pt x="219" y="768"/>
                </a:lnTo>
                <a:lnTo>
                  <a:pt x="217" y="765"/>
                </a:lnTo>
                <a:lnTo>
                  <a:pt x="215" y="762"/>
                </a:lnTo>
                <a:lnTo>
                  <a:pt x="211" y="755"/>
                </a:lnTo>
                <a:lnTo>
                  <a:pt x="209" y="748"/>
                </a:lnTo>
                <a:lnTo>
                  <a:pt x="208" y="740"/>
                </a:lnTo>
                <a:lnTo>
                  <a:pt x="208" y="733"/>
                </a:lnTo>
                <a:lnTo>
                  <a:pt x="211" y="704"/>
                </a:lnTo>
                <a:lnTo>
                  <a:pt x="211" y="700"/>
                </a:lnTo>
                <a:lnTo>
                  <a:pt x="210" y="696"/>
                </a:lnTo>
                <a:lnTo>
                  <a:pt x="208" y="691"/>
                </a:lnTo>
                <a:lnTo>
                  <a:pt x="206" y="685"/>
                </a:lnTo>
                <a:lnTo>
                  <a:pt x="203" y="680"/>
                </a:lnTo>
                <a:lnTo>
                  <a:pt x="199" y="674"/>
                </a:lnTo>
                <a:lnTo>
                  <a:pt x="196" y="668"/>
                </a:lnTo>
                <a:lnTo>
                  <a:pt x="192" y="662"/>
                </a:lnTo>
                <a:lnTo>
                  <a:pt x="183" y="650"/>
                </a:lnTo>
                <a:lnTo>
                  <a:pt x="175" y="639"/>
                </a:lnTo>
                <a:lnTo>
                  <a:pt x="161" y="624"/>
                </a:lnTo>
                <a:lnTo>
                  <a:pt x="156" y="618"/>
                </a:lnTo>
                <a:lnTo>
                  <a:pt x="149" y="614"/>
                </a:lnTo>
                <a:lnTo>
                  <a:pt x="146" y="612"/>
                </a:lnTo>
                <a:lnTo>
                  <a:pt x="142" y="610"/>
                </a:lnTo>
                <a:lnTo>
                  <a:pt x="138" y="608"/>
                </a:lnTo>
                <a:lnTo>
                  <a:pt x="134" y="607"/>
                </a:lnTo>
                <a:lnTo>
                  <a:pt x="126" y="605"/>
                </a:lnTo>
                <a:lnTo>
                  <a:pt x="118" y="603"/>
                </a:lnTo>
                <a:lnTo>
                  <a:pt x="114" y="603"/>
                </a:lnTo>
                <a:lnTo>
                  <a:pt x="110" y="603"/>
                </a:lnTo>
                <a:lnTo>
                  <a:pt x="106" y="603"/>
                </a:lnTo>
                <a:lnTo>
                  <a:pt x="102" y="604"/>
                </a:lnTo>
                <a:lnTo>
                  <a:pt x="75" y="609"/>
                </a:lnTo>
                <a:lnTo>
                  <a:pt x="71" y="609"/>
                </a:lnTo>
                <a:lnTo>
                  <a:pt x="67" y="609"/>
                </a:lnTo>
                <a:lnTo>
                  <a:pt x="60" y="608"/>
                </a:lnTo>
                <a:lnTo>
                  <a:pt x="52" y="606"/>
                </a:lnTo>
                <a:lnTo>
                  <a:pt x="49" y="605"/>
                </a:lnTo>
                <a:lnTo>
                  <a:pt x="45" y="603"/>
                </a:lnTo>
                <a:lnTo>
                  <a:pt x="39" y="599"/>
                </a:lnTo>
                <a:lnTo>
                  <a:pt x="33" y="594"/>
                </a:lnTo>
                <a:lnTo>
                  <a:pt x="31" y="591"/>
                </a:lnTo>
                <a:lnTo>
                  <a:pt x="28" y="588"/>
                </a:lnTo>
                <a:lnTo>
                  <a:pt x="26" y="585"/>
                </a:lnTo>
                <a:lnTo>
                  <a:pt x="25" y="582"/>
                </a:lnTo>
                <a:lnTo>
                  <a:pt x="13" y="555"/>
                </a:lnTo>
                <a:lnTo>
                  <a:pt x="10" y="548"/>
                </a:lnTo>
                <a:lnTo>
                  <a:pt x="10" y="545"/>
                </a:lnTo>
                <a:lnTo>
                  <a:pt x="9" y="541"/>
                </a:lnTo>
                <a:lnTo>
                  <a:pt x="9" y="533"/>
                </a:lnTo>
                <a:lnTo>
                  <a:pt x="11" y="526"/>
                </a:lnTo>
                <a:lnTo>
                  <a:pt x="13" y="518"/>
                </a:lnTo>
                <a:lnTo>
                  <a:pt x="15" y="515"/>
                </a:lnTo>
                <a:lnTo>
                  <a:pt x="17" y="511"/>
                </a:lnTo>
                <a:lnTo>
                  <a:pt x="19" y="508"/>
                </a:lnTo>
                <a:lnTo>
                  <a:pt x="21" y="505"/>
                </a:lnTo>
                <a:lnTo>
                  <a:pt x="26" y="500"/>
                </a:lnTo>
                <a:lnTo>
                  <a:pt x="47" y="484"/>
                </a:lnTo>
                <a:lnTo>
                  <a:pt x="48" y="482"/>
                </a:lnTo>
                <a:lnTo>
                  <a:pt x="49" y="481"/>
                </a:lnTo>
                <a:lnTo>
                  <a:pt x="52" y="477"/>
                </a:lnTo>
                <a:lnTo>
                  <a:pt x="54" y="472"/>
                </a:lnTo>
                <a:lnTo>
                  <a:pt x="56" y="467"/>
                </a:lnTo>
                <a:lnTo>
                  <a:pt x="58" y="460"/>
                </a:lnTo>
                <a:lnTo>
                  <a:pt x="60" y="454"/>
                </a:lnTo>
                <a:lnTo>
                  <a:pt x="62" y="447"/>
                </a:lnTo>
                <a:lnTo>
                  <a:pt x="63" y="440"/>
                </a:lnTo>
                <a:lnTo>
                  <a:pt x="66" y="425"/>
                </a:lnTo>
                <a:lnTo>
                  <a:pt x="67" y="411"/>
                </a:lnTo>
                <a:lnTo>
                  <a:pt x="69" y="399"/>
                </a:lnTo>
                <a:lnTo>
                  <a:pt x="69" y="390"/>
                </a:lnTo>
                <a:lnTo>
                  <a:pt x="69" y="383"/>
                </a:lnTo>
                <a:lnTo>
                  <a:pt x="67" y="375"/>
                </a:lnTo>
                <a:lnTo>
                  <a:pt x="65" y="367"/>
                </a:lnTo>
                <a:lnTo>
                  <a:pt x="62" y="359"/>
                </a:lnTo>
                <a:lnTo>
                  <a:pt x="58" y="352"/>
                </a:lnTo>
                <a:lnTo>
                  <a:pt x="53" y="345"/>
                </a:lnTo>
                <a:lnTo>
                  <a:pt x="47" y="339"/>
                </a:lnTo>
                <a:lnTo>
                  <a:pt x="44" y="337"/>
                </a:lnTo>
                <a:lnTo>
                  <a:pt x="41" y="334"/>
                </a:lnTo>
                <a:lnTo>
                  <a:pt x="19" y="319"/>
                </a:lnTo>
                <a:lnTo>
                  <a:pt x="14" y="314"/>
                </a:lnTo>
                <a:lnTo>
                  <a:pt x="9" y="308"/>
                </a:lnTo>
                <a:lnTo>
                  <a:pt x="7" y="305"/>
                </a:lnTo>
                <a:lnTo>
                  <a:pt x="5" y="302"/>
                </a:lnTo>
                <a:lnTo>
                  <a:pt x="2" y="294"/>
                </a:lnTo>
                <a:lnTo>
                  <a:pt x="1" y="287"/>
                </a:lnTo>
                <a:lnTo>
                  <a:pt x="0" y="283"/>
                </a:lnTo>
                <a:lnTo>
                  <a:pt x="0" y="279"/>
                </a:lnTo>
                <a:lnTo>
                  <a:pt x="1" y="272"/>
                </a:lnTo>
                <a:lnTo>
                  <a:pt x="2" y="268"/>
                </a:lnTo>
                <a:lnTo>
                  <a:pt x="3" y="265"/>
                </a:lnTo>
                <a:lnTo>
                  <a:pt x="13" y="238"/>
                </a:lnTo>
                <a:lnTo>
                  <a:pt x="17" y="231"/>
                </a:lnTo>
                <a:lnTo>
                  <a:pt x="19" y="228"/>
                </a:lnTo>
                <a:lnTo>
                  <a:pt x="21" y="225"/>
                </a:lnTo>
                <a:lnTo>
                  <a:pt x="24" y="222"/>
                </a:lnTo>
                <a:lnTo>
                  <a:pt x="27" y="219"/>
                </a:lnTo>
                <a:lnTo>
                  <a:pt x="30" y="217"/>
                </a:lnTo>
                <a:lnTo>
                  <a:pt x="33" y="215"/>
                </a:lnTo>
                <a:lnTo>
                  <a:pt x="40" y="211"/>
                </a:lnTo>
                <a:lnTo>
                  <a:pt x="47" y="209"/>
                </a:lnTo>
                <a:lnTo>
                  <a:pt x="54" y="208"/>
                </a:lnTo>
                <a:lnTo>
                  <a:pt x="62" y="208"/>
                </a:lnTo>
                <a:lnTo>
                  <a:pt x="88" y="211"/>
                </a:lnTo>
                <a:lnTo>
                  <a:pt x="92" y="211"/>
                </a:lnTo>
                <a:lnTo>
                  <a:pt x="97" y="210"/>
                </a:lnTo>
                <a:lnTo>
                  <a:pt x="102" y="208"/>
                </a:lnTo>
                <a:lnTo>
                  <a:pt x="107" y="206"/>
                </a:lnTo>
                <a:lnTo>
                  <a:pt x="113" y="203"/>
                </a:lnTo>
                <a:lnTo>
                  <a:pt x="119" y="200"/>
                </a:lnTo>
                <a:lnTo>
                  <a:pt x="131" y="192"/>
                </a:lnTo>
                <a:lnTo>
                  <a:pt x="143" y="184"/>
                </a:lnTo>
                <a:lnTo>
                  <a:pt x="154" y="175"/>
                </a:lnTo>
                <a:lnTo>
                  <a:pt x="163" y="168"/>
                </a:lnTo>
                <a:lnTo>
                  <a:pt x="170" y="162"/>
                </a:lnTo>
                <a:lnTo>
                  <a:pt x="175" y="156"/>
                </a:lnTo>
                <a:lnTo>
                  <a:pt x="177" y="153"/>
                </a:lnTo>
                <a:lnTo>
                  <a:pt x="180" y="150"/>
                </a:lnTo>
                <a:lnTo>
                  <a:pt x="184" y="142"/>
                </a:lnTo>
                <a:lnTo>
                  <a:pt x="187" y="135"/>
                </a:lnTo>
                <a:lnTo>
                  <a:pt x="189" y="126"/>
                </a:lnTo>
                <a:lnTo>
                  <a:pt x="190" y="118"/>
                </a:lnTo>
                <a:lnTo>
                  <a:pt x="191" y="114"/>
                </a:lnTo>
                <a:lnTo>
                  <a:pt x="191" y="110"/>
                </a:lnTo>
                <a:lnTo>
                  <a:pt x="191" y="106"/>
                </a:lnTo>
                <a:lnTo>
                  <a:pt x="190" y="103"/>
                </a:lnTo>
                <a:lnTo>
                  <a:pt x="185" y="75"/>
                </a:lnTo>
                <a:lnTo>
                  <a:pt x="185" y="71"/>
                </a:lnTo>
                <a:lnTo>
                  <a:pt x="185" y="68"/>
                </a:lnTo>
                <a:lnTo>
                  <a:pt x="185" y="60"/>
                </a:lnTo>
                <a:lnTo>
                  <a:pt x="187" y="53"/>
                </a:lnTo>
                <a:lnTo>
                  <a:pt x="189" y="49"/>
                </a:lnTo>
                <a:lnTo>
                  <a:pt x="190" y="46"/>
                </a:lnTo>
                <a:lnTo>
                  <a:pt x="194" y="39"/>
                </a:lnTo>
                <a:lnTo>
                  <a:pt x="200" y="33"/>
                </a:lnTo>
                <a:lnTo>
                  <a:pt x="202" y="31"/>
                </a:lnTo>
                <a:lnTo>
                  <a:pt x="205" y="29"/>
                </a:lnTo>
                <a:lnTo>
                  <a:pt x="208" y="27"/>
                </a:lnTo>
                <a:lnTo>
                  <a:pt x="212" y="25"/>
                </a:lnTo>
                <a:lnTo>
                  <a:pt x="238" y="13"/>
                </a:lnTo>
                <a:lnTo>
                  <a:pt x="245" y="11"/>
                </a:lnTo>
                <a:lnTo>
                  <a:pt x="249" y="10"/>
                </a:lnTo>
                <a:lnTo>
                  <a:pt x="253" y="10"/>
                </a:lnTo>
                <a:lnTo>
                  <a:pt x="261" y="10"/>
                </a:lnTo>
                <a:lnTo>
                  <a:pt x="268" y="11"/>
                </a:lnTo>
                <a:lnTo>
                  <a:pt x="276" y="13"/>
                </a:lnTo>
                <a:lnTo>
                  <a:pt x="279" y="15"/>
                </a:lnTo>
                <a:lnTo>
                  <a:pt x="282" y="17"/>
                </a:lnTo>
                <a:lnTo>
                  <a:pt x="286" y="19"/>
                </a:lnTo>
                <a:lnTo>
                  <a:pt x="289" y="21"/>
                </a:lnTo>
                <a:lnTo>
                  <a:pt x="294" y="26"/>
                </a:lnTo>
                <a:lnTo>
                  <a:pt x="312" y="49"/>
                </a:lnTo>
                <a:lnTo>
                  <a:pt x="314" y="52"/>
                </a:lnTo>
                <a:lnTo>
                  <a:pt x="318" y="54"/>
                </a:lnTo>
                <a:lnTo>
                  <a:pt x="323" y="57"/>
                </a:lnTo>
                <a:lnTo>
                  <a:pt x="328" y="59"/>
                </a:lnTo>
                <a:lnTo>
                  <a:pt x="334" y="61"/>
                </a:lnTo>
                <a:lnTo>
                  <a:pt x="341" y="63"/>
                </a:lnTo>
                <a:lnTo>
                  <a:pt x="355" y="66"/>
                </a:lnTo>
                <a:lnTo>
                  <a:pt x="369" y="68"/>
                </a:lnTo>
                <a:lnTo>
                  <a:pt x="382" y="70"/>
                </a:lnTo>
                <a:lnTo>
                  <a:pt x="403" y="72"/>
                </a:lnTo>
                <a:lnTo>
                  <a:pt x="406" y="72"/>
                </a:lnTo>
                <a:lnTo>
                  <a:pt x="410" y="72"/>
                </a:lnTo>
                <a:lnTo>
                  <a:pt x="417" y="71"/>
                </a:lnTo>
                <a:lnTo>
                  <a:pt x="425" y="68"/>
                </a:lnTo>
                <a:lnTo>
                  <a:pt x="433" y="65"/>
                </a:lnTo>
                <a:lnTo>
                  <a:pt x="440" y="61"/>
                </a:lnTo>
                <a:lnTo>
                  <a:pt x="447" y="56"/>
                </a:lnTo>
                <a:lnTo>
                  <a:pt x="453" y="51"/>
                </a:lnTo>
                <a:lnTo>
                  <a:pt x="455" y="48"/>
                </a:lnTo>
                <a:lnTo>
                  <a:pt x="457" y="45"/>
                </a:lnTo>
                <a:lnTo>
                  <a:pt x="475" y="20"/>
                </a:lnTo>
                <a:lnTo>
                  <a:pt x="480" y="14"/>
                </a:lnTo>
                <a:lnTo>
                  <a:pt x="486" y="9"/>
                </a:lnTo>
                <a:lnTo>
                  <a:pt x="489" y="7"/>
                </a:lnTo>
                <a:lnTo>
                  <a:pt x="492" y="5"/>
                </a:lnTo>
                <a:lnTo>
                  <a:pt x="499" y="3"/>
                </a:lnTo>
                <a:lnTo>
                  <a:pt x="507" y="1"/>
                </a:lnTo>
                <a:lnTo>
                  <a:pt x="511" y="0"/>
                </a:lnTo>
                <a:lnTo>
                  <a:pt x="514" y="0"/>
                </a:lnTo>
                <a:lnTo>
                  <a:pt x="522" y="1"/>
                </a:lnTo>
                <a:lnTo>
                  <a:pt x="526" y="2"/>
                </a:lnTo>
                <a:lnTo>
                  <a:pt x="529" y="3"/>
                </a:lnTo>
                <a:lnTo>
                  <a:pt x="556" y="13"/>
                </a:lnTo>
                <a:lnTo>
                  <a:pt x="563" y="17"/>
                </a:lnTo>
                <a:lnTo>
                  <a:pt x="566" y="19"/>
                </a:lnTo>
                <a:lnTo>
                  <a:pt x="569" y="21"/>
                </a:lnTo>
                <a:lnTo>
                  <a:pt x="572" y="24"/>
                </a:lnTo>
                <a:lnTo>
                  <a:pt x="574" y="27"/>
                </a:lnTo>
                <a:lnTo>
                  <a:pt x="577" y="30"/>
                </a:lnTo>
                <a:lnTo>
                  <a:pt x="579" y="33"/>
                </a:lnTo>
                <a:lnTo>
                  <a:pt x="582" y="40"/>
                </a:lnTo>
                <a:lnTo>
                  <a:pt x="585" y="47"/>
                </a:lnTo>
                <a:lnTo>
                  <a:pt x="586" y="55"/>
                </a:lnTo>
                <a:lnTo>
                  <a:pt x="586" y="62"/>
                </a:lnTo>
                <a:lnTo>
                  <a:pt x="583" y="93"/>
                </a:lnTo>
                <a:lnTo>
                  <a:pt x="583" y="97"/>
                </a:lnTo>
                <a:lnTo>
                  <a:pt x="583" y="102"/>
                </a:lnTo>
                <a:lnTo>
                  <a:pt x="585" y="107"/>
                </a:lnTo>
                <a:lnTo>
                  <a:pt x="587" y="112"/>
                </a:lnTo>
                <a:lnTo>
                  <a:pt x="590" y="118"/>
                </a:lnTo>
                <a:lnTo>
                  <a:pt x="593" y="123"/>
                </a:lnTo>
                <a:lnTo>
                  <a:pt x="600" y="135"/>
                </a:lnTo>
                <a:lnTo>
                  <a:pt x="608" y="147"/>
                </a:lnTo>
                <a:lnTo>
                  <a:pt x="616" y="157"/>
                </a:lnTo>
                <a:lnTo>
                  <a:pt x="623" y="166"/>
                </a:lnTo>
                <a:lnTo>
                  <a:pt x="628" y="173"/>
                </a:lnTo>
                <a:lnTo>
                  <a:pt x="631" y="175"/>
                </a:lnTo>
                <a:lnTo>
                  <a:pt x="634" y="177"/>
                </a:lnTo>
                <a:lnTo>
                  <a:pt x="640" y="182"/>
                </a:lnTo>
                <a:lnTo>
                  <a:pt x="647" y="185"/>
                </a:lnTo>
                <a:lnTo>
                  <a:pt x="655" y="188"/>
                </a:lnTo>
                <a:lnTo>
                  <a:pt x="663" y="190"/>
                </a:lnTo>
                <a:lnTo>
                  <a:pt x="671" y="192"/>
                </a:lnTo>
                <a:lnTo>
                  <a:pt x="679" y="192"/>
                </a:lnTo>
                <a:lnTo>
                  <a:pt x="683" y="192"/>
                </a:lnTo>
                <a:lnTo>
                  <a:pt x="686" y="191"/>
                </a:lnTo>
                <a:lnTo>
                  <a:pt x="720" y="185"/>
                </a:lnTo>
                <a:lnTo>
                  <a:pt x="724" y="185"/>
                </a:lnTo>
                <a:lnTo>
                  <a:pt x="727" y="185"/>
                </a:lnTo>
                <a:lnTo>
                  <a:pt x="735" y="186"/>
                </a:lnTo>
                <a:lnTo>
                  <a:pt x="742" y="188"/>
                </a:lnTo>
                <a:lnTo>
                  <a:pt x="746" y="189"/>
                </a:lnTo>
                <a:lnTo>
                  <a:pt x="749" y="191"/>
                </a:lnTo>
                <a:lnTo>
                  <a:pt x="756" y="195"/>
                </a:lnTo>
                <a:lnTo>
                  <a:pt x="761" y="200"/>
                </a:lnTo>
                <a:lnTo>
                  <a:pt x="764" y="203"/>
                </a:lnTo>
                <a:lnTo>
                  <a:pt x="766" y="206"/>
                </a:lnTo>
                <a:lnTo>
                  <a:pt x="768" y="209"/>
                </a:lnTo>
                <a:lnTo>
                  <a:pt x="770" y="212"/>
                </a:lnTo>
                <a:lnTo>
                  <a:pt x="782" y="239"/>
                </a:lnTo>
                <a:lnTo>
                  <a:pt x="784" y="246"/>
                </a:lnTo>
                <a:lnTo>
                  <a:pt x="785" y="249"/>
                </a:lnTo>
                <a:lnTo>
                  <a:pt x="785" y="253"/>
                </a:lnTo>
                <a:lnTo>
                  <a:pt x="785" y="261"/>
                </a:lnTo>
                <a:lnTo>
                  <a:pt x="784" y="268"/>
                </a:lnTo>
                <a:lnTo>
                  <a:pt x="781" y="276"/>
                </a:lnTo>
                <a:lnTo>
                  <a:pt x="780" y="279"/>
                </a:lnTo>
                <a:lnTo>
                  <a:pt x="778" y="283"/>
                </a:lnTo>
                <a:lnTo>
                  <a:pt x="776" y="286"/>
                </a:lnTo>
                <a:lnTo>
                  <a:pt x="774" y="289"/>
                </a:lnTo>
                <a:lnTo>
                  <a:pt x="768" y="294"/>
                </a:lnTo>
                <a:lnTo>
                  <a:pt x="743" y="315"/>
                </a:lnTo>
                <a:lnTo>
                  <a:pt x="740" y="317"/>
                </a:lnTo>
                <a:lnTo>
                  <a:pt x="737" y="321"/>
                </a:lnTo>
                <a:lnTo>
                  <a:pt x="735" y="326"/>
                </a:lnTo>
                <a:lnTo>
                  <a:pt x="733" y="331"/>
                </a:lnTo>
                <a:lnTo>
                  <a:pt x="729" y="343"/>
                </a:lnTo>
                <a:lnTo>
                  <a:pt x="726" y="356"/>
                </a:lnTo>
                <a:lnTo>
                  <a:pt x="723" y="370"/>
                </a:lnTo>
                <a:lnTo>
                  <a:pt x="721" y="383"/>
                </a:lnTo>
                <a:lnTo>
                  <a:pt x="720" y="394"/>
                </a:lnTo>
                <a:lnTo>
                  <a:pt x="719" y="402"/>
                </a:lnTo>
                <a:lnTo>
                  <a:pt x="720" y="409"/>
                </a:lnTo>
                <a:lnTo>
                  <a:pt x="721" y="417"/>
                </a:lnTo>
                <a:lnTo>
                  <a:pt x="724" y="424"/>
                </a:lnTo>
                <a:lnTo>
                  <a:pt x="727" y="432"/>
                </a:lnTo>
                <a:lnTo>
                  <a:pt x="731" y="439"/>
                </a:lnTo>
                <a:lnTo>
                  <a:pt x="736" y="445"/>
                </a:lnTo>
                <a:lnTo>
                  <a:pt x="742" y="451"/>
                </a:lnTo>
                <a:lnTo>
                  <a:pt x="744" y="453"/>
                </a:lnTo>
                <a:lnTo>
                  <a:pt x="747" y="456"/>
                </a:lnTo>
                <a:lnTo>
                  <a:pt x="775" y="475"/>
                </a:lnTo>
                <a:lnTo>
                  <a:pt x="781" y="480"/>
                </a:lnTo>
                <a:lnTo>
                  <a:pt x="786" y="486"/>
                </a:lnTo>
                <a:lnTo>
                  <a:pt x="788" y="489"/>
                </a:lnTo>
                <a:lnTo>
                  <a:pt x="789" y="492"/>
                </a:lnTo>
                <a:lnTo>
                  <a:pt x="792" y="500"/>
                </a:lnTo>
                <a:lnTo>
                  <a:pt x="794" y="507"/>
                </a:lnTo>
                <a:lnTo>
                  <a:pt x="794" y="511"/>
                </a:lnTo>
                <a:lnTo>
                  <a:pt x="794" y="515"/>
                </a:lnTo>
                <a:lnTo>
                  <a:pt x="794" y="522"/>
                </a:lnTo>
                <a:lnTo>
                  <a:pt x="793" y="526"/>
                </a:lnTo>
                <a:lnTo>
                  <a:pt x="792" y="529"/>
                </a:lnTo>
                <a:lnTo>
                  <a:pt x="781" y="556"/>
                </a:lnTo>
                <a:lnTo>
                  <a:pt x="778" y="563"/>
                </a:lnTo>
                <a:lnTo>
                  <a:pt x="776" y="566"/>
                </a:lnTo>
                <a:lnTo>
                  <a:pt x="773" y="569"/>
                </a:lnTo>
                <a:lnTo>
                  <a:pt x="771" y="572"/>
                </a:lnTo>
                <a:lnTo>
                  <a:pt x="768" y="575"/>
                </a:lnTo>
                <a:lnTo>
                  <a:pt x="765" y="577"/>
                </a:lnTo>
                <a:lnTo>
                  <a:pt x="762" y="579"/>
                </a:lnTo>
                <a:lnTo>
                  <a:pt x="755" y="583"/>
                </a:lnTo>
                <a:lnTo>
                  <a:pt x="748" y="585"/>
                </a:lnTo>
                <a:lnTo>
                  <a:pt x="740" y="586"/>
                </a:lnTo>
                <a:lnTo>
                  <a:pt x="733" y="586"/>
                </a:lnTo>
                <a:lnTo>
                  <a:pt x="699" y="583"/>
                </a:lnTo>
                <a:lnTo>
                  <a:pt x="695" y="583"/>
                </a:lnTo>
                <a:lnTo>
                  <a:pt x="691" y="583"/>
                </a:lnTo>
                <a:lnTo>
                  <a:pt x="686" y="585"/>
                </a:lnTo>
                <a:lnTo>
                  <a:pt x="681" y="587"/>
                </a:lnTo>
                <a:lnTo>
                  <a:pt x="675" y="590"/>
                </a:lnTo>
                <a:lnTo>
                  <a:pt x="669" y="593"/>
                </a:lnTo>
                <a:lnTo>
                  <a:pt x="658" y="600"/>
                </a:lnTo>
                <a:lnTo>
                  <a:pt x="646" y="608"/>
                </a:lnTo>
                <a:lnTo>
                  <a:pt x="636" y="616"/>
                </a:lnTo>
                <a:lnTo>
                  <a:pt x="627" y="623"/>
                </a:lnTo>
                <a:lnTo>
                  <a:pt x="621" y="629"/>
                </a:lnTo>
                <a:lnTo>
                  <a:pt x="618" y="631"/>
                </a:lnTo>
                <a:lnTo>
                  <a:pt x="616" y="634"/>
                </a:lnTo>
                <a:lnTo>
                  <a:pt x="612" y="640"/>
                </a:lnTo>
                <a:lnTo>
                  <a:pt x="608" y="648"/>
                </a:lnTo>
                <a:lnTo>
                  <a:pt x="605" y="655"/>
                </a:lnTo>
                <a:lnTo>
                  <a:pt x="603" y="663"/>
                </a:lnTo>
                <a:lnTo>
                  <a:pt x="602" y="671"/>
                </a:lnTo>
                <a:lnTo>
                  <a:pt x="602" y="679"/>
                </a:lnTo>
                <a:lnTo>
                  <a:pt x="602" y="683"/>
                </a:lnTo>
                <a:lnTo>
                  <a:pt x="603" y="687"/>
                </a:lnTo>
                <a:close/>
                <a:moveTo>
                  <a:pt x="430" y="479"/>
                </a:moveTo>
                <a:lnTo>
                  <a:pt x="438" y="475"/>
                </a:lnTo>
                <a:lnTo>
                  <a:pt x="446" y="470"/>
                </a:lnTo>
                <a:lnTo>
                  <a:pt x="449" y="467"/>
                </a:lnTo>
                <a:lnTo>
                  <a:pt x="453" y="465"/>
                </a:lnTo>
                <a:lnTo>
                  <a:pt x="459" y="459"/>
                </a:lnTo>
                <a:lnTo>
                  <a:pt x="464" y="452"/>
                </a:lnTo>
                <a:lnTo>
                  <a:pt x="469" y="445"/>
                </a:lnTo>
                <a:lnTo>
                  <a:pt x="473" y="438"/>
                </a:lnTo>
                <a:lnTo>
                  <a:pt x="477" y="430"/>
                </a:lnTo>
                <a:lnTo>
                  <a:pt x="480" y="422"/>
                </a:lnTo>
                <a:lnTo>
                  <a:pt x="481" y="414"/>
                </a:lnTo>
                <a:lnTo>
                  <a:pt x="483" y="405"/>
                </a:lnTo>
                <a:lnTo>
                  <a:pt x="483" y="396"/>
                </a:lnTo>
                <a:lnTo>
                  <a:pt x="482" y="388"/>
                </a:lnTo>
                <a:lnTo>
                  <a:pt x="481" y="379"/>
                </a:lnTo>
                <a:lnTo>
                  <a:pt x="478" y="371"/>
                </a:lnTo>
                <a:lnTo>
                  <a:pt x="475" y="362"/>
                </a:lnTo>
                <a:lnTo>
                  <a:pt x="471" y="354"/>
                </a:lnTo>
                <a:lnTo>
                  <a:pt x="466" y="347"/>
                </a:lnTo>
                <a:lnTo>
                  <a:pt x="464" y="343"/>
                </a:lnTo>
                <a:lnTo>
                  <a:pt x="461" y="340"/>
                </a:lnTo>
                <a:lnTo>
                  <a:pt x="455" y="333"/>
                </a:lnTo>
                <a:lnTo>
                  <a:pt x="448" y="328"/>
                </a:lnTo>
                <a:lnTo>
                  <a:pt x="441" y="323"/>
                </a:lnTo>
                <a:lnTo>
                  <a:pt x="434" y="319"/>
                </a:lnTo>
                <a:lnTo>
                  <a:pt x="426" y="315"/>
                </a:lnTo>
                <a:lnTo>
                  <a:pt x="418" y="313"/>
                </a:lnTo>
                <a:lnTo>
                  <a:pt x="410" y="311"/>
                </a:lnTo>
                <a:lnTo>
                  <a:pt x="401" y="310"/>
                </a:lnTo>
                <a:lnTo>
                  <a:pt x="393" y="310"/>
                </a:lnTo>
                <a:lnTo>
                  <a:pt x="384" y="310"/>
                </a:lnTo>
                <a:lnTo>
                  <a:pt x="375" y="312"/>
                </a:lnTo>
                <a:lnTo>
                  <a:pt x="367" y="314"/>
                </a:lnTo>
                <a:lnTo>
                  <a:pt x="358" y="317"/>
                </a:lnTo>
                <a:lnTo>
                  <a:pt x="350" y="321"/>
                </a:lnTo>
                <a:lnTo>
                  <a:pt x="343" y="326"/>
                </a:lnTo>
                <a:lnTo>
                  <a:pt x="339" y="329"/>
                </a:lnTo>
                <a:lnTo>
                  <a:pt x="336" y="332"/>
                </a:lnTo>
                <a:lnTo>
                  <a:pt x="330" y="338"/>
                </a:lnTo>
                <a:lnTo>
                  <a:pt x="324" y="344"/>
                </a:lnTo>
                <a:lnTo>
                  <a:pt x="319" y="351"/>
                </a:lnTo>
                <a:lnTo>
                  <a:pt x="315" y="359"/>
                </a:lnTo>
                <a:lnTo>
                  <a:pt x="312" y="366"/>
                </a:lnTo>
                <a:lnTo>
                  <a:pt x="309" y="374"/>
                </a:lnTo>
                <a:lnTo>
                  <a:pt x="307" y="383"/>
                </a:lnTo>
                <a:lnTo>
                  <a:pt x="306" y="391"/>
                </a:lnTo>
                <a:lnTo>
                  <a:pt x="306" y="400"/>
                </a:lnTo>
                <a:lnTo>
                  <a:pt x="306" y="408"/>
                </a:lnTo>
                <a:lnTo>
                  <a:pt x="308" y="417"/>
                </a:lnTo>
                <a:lnTo>
                  <a:pt x="310" y="426"/>
                </a:lnTo>
                <a:lnTo>
                  <a:pt x="313" y="434"/>
                </a:lnTo>
                <a:lnTo>
                  <a:pt x="317" y="442"/>
                </a:lnTo>
                <a:lnTo>
                  <a:pt x="322" y="450"/>
                </a:lnTo>
                <a:lnTo>
                  <a:pt x="325" y="453"/>
                </a:lnTo>
                <a:lnTo>
                  <a:pt x="328" y="457"/>
                </a:lnTo>
                <a:lnTo>
                  <a:pt x="334" y="463"/>
                </a:lnTo>
                <a:lnTo>
                  <a:pt x="340" y="468"/>
                </a:lnTo>
                <a:lnTo>
                  <a:pt x="347" y="473"/>
                </a:lnTo>
                <a:lnTo>
                  <a:pt x="355" y="477"/>
                </a:lnTo>
                <a:lnTo>
                  <a:pt x="363" y="481"/>
                </a:lnTo>
                <a:lnTo>
                  <a:pt x="371" y="483"/>
                </a:lnTo>
                <a:lnTo>
                  <a:pt x="379" y="485"/>
                </a:lnTo>
                <a:lnTo>
                  <a:pt x="387" y="486"/>
                </a:lnTo>
                <a:lnTo>
                  <a:pt x="396" y="487"/>
                </a:lnTo>
                <a:lnTo>
                  <a:pt x="405" y="486"/>
                </a:lnTo>
                <a:lnTo>
                  <a:pt x="413" y="485"/>
                </a:lnTo>
                <a:lnTo>
                  <a:pt x="422" y="482"/>
                </a:lnTo>
                <a:lnTo>
                  <a:pt x="430" y="479"/>
                </a:lnTo>
                <a:close/>
                <a:moveTo>
                  <a:pt x="1017" y="1088"/>
                </a:moveTo>
                <a:lnTo>
                  <a:pt x="1026" y="1088"/>
                </a:lnTo>
                <a:lnTo>
                  <a:pt x="1034" y="1087"/>
                </a:lnTo>
                <a:lnTo>
                  <a:pt x="1039" y="1086"/>
                </a:lnTo>
                <a:lnTo>
                  <a:pt x="1043" y="1084"/>
                </a:lnTo>
                <a:lnTo>
                  <a:pt x="1051" y="1081"/>
                </a:lnTo>
                <a:lnTo>
                  <a:pt x="1055" y="1080"/>
                </a:lnTo>
                <a:lnTo>
                  <a:pt x="1059" y="1078"/>
                </a:lnTo>
                <a:lnTo>
                  <a:pt x="1062" y="1076"/>
                </a:lnTo>
                <a:lnTo>
                  <a:pt x="1066" y="1073"/>
                </a:lnTo>
                <a:lnTo>
                  <a:pt x="1073" y="1068"/>
                </a:lnTo>
                <a:lnTo>
                  <a:pt x="1079" y="1063"/>
                </a:lnTo>
                <a:lnTo>
                  <a:pt x="1085" y="1056"/>
                </a:lnTo>
                <a:lnTo>
                  <a:pt x="1090" y="1049"/>
                </a:lnTo>
                <a:lnTo>
                  <a:pt x="1094" y="1042"/>
                </a:lnTo>
                <a:lnTo>
                  <a:pt x="1098" y="1034"/>
                </a:lnTo>
                <a:lnTo>
                  <a:pt x="1101" y="1026"/>
                </a:lnTo>
                <a:lnTo>
                  <a:pt x="1103" y="1018"/>
                </a:lnTo>
                <a:lnTo>
                  <a:pt x="1105" y="1009"/>
                </a:lnTo>
                <a:lnTo>
                  <a:pt x="1105" y="1000"/>
                </a:lnTo>
                <a:lnTo>
                  <a:pt x="1105" y="991"/>
                </a:lnTo>
                <a:lnTo>
                  <a:pt x="1103" y="982"/>
                </a:lnTo>
                <a:lnTo>
                  <a:pt x="1102" y="978"/>
                </a:lnTo>
                <a:lnTo>
                  <a:pt x="1101" y="974"/>
                </a:lnTo>
                <a:lnTo>
                  <a:pt x="1098" y="965"/>
                </a:lnTo>
                <a:lnTo>
                  <a:pt x="1096" y="962"/>
                </a:lnTo>
                <a:lnTo>
                  <a:pt x="1094" y="958"/>
                </a:lnTo>
                <a:lnTo>
                  <a:pt x="1092" y="954"/>
                </a:lnTo>
                <a:lnTo>
                  <a:pt x="1090" y="950"/>
                </a:lnTo>
                <a:lnTo>
                  <a:pt x="1085" y="944"/>
                </a:lnTo>
                <a:lnTo>
                  <a:pt x="1079" y="937"/>
                </a:lnTo>
                <a:lnTo>
                  <a:pt x="1073" y="932"/>
                </a:lnTo>
                <a:lnTo>
                  <a:pt x="1066" y="927"/>
                </a:lnTo>
                <a:lnTo>
                  <a:pt x="1059" y="922"/>
                </a:lnTo>
                <a:lnTo>
                  <a:pt x="1051" y="918"/>
                </a:lnTo>
                <a:lnTo>
                  <a:pt x="1043" y="915"/>
                </a:lnTo>
                <a:lnTo>
                  <a:pt x="1034" y="913"/>
                </a:lnTo>
                <a:lnTo>
                  <a:pt x="1026" y="912"/>
                </a:lnTo>
                <a:lnTo>
                  <a:pt x="1017" y="911"/>
                </a:lnTo>
                <a:lnTo>
                  <a:pt x="1008" y="912"/>
                </a:lnTo>
                <a:lnTo>
                  <a:pt x="999" y="913"/>
                </a:lnTo>
                <a:lnTo>
                  <a:pt x="994" y="914"/>
                </a:lnTo>
                <a:lnTo>
                  <a:pt x="990" y="915"/>
                </a:lnTo>
                <a:lnTo>
                  <a:pt x="982" y="918"/>
                </a:lnTo>
                <a:lnTo>
                  <a:pt x="978" y="920"/>
                </a:lnTo>
                <a:lnTo>
                  <a:pt x="974" y="922"/>
                </a:lnTo>
                <a:lnTo>
                  <a:pt x="971" y="924"/>
                </a:lnTo>
                <a:lnTo>
                  <a:pt x="967" y="927"/>
                </a:lnTo>
                <a:lnTo>
                  <a:pt x="960" y="932"/>
                </a:lnTo>
                <a:lnTo>
                  <a:pt x="954" y="937"/>
                </a:lnTo>
                <a:lnTo>
                  <a:pt x="948" y="944"/>
                </a:lnTo>
                <a:lnTo>
                  <a:pt x="943" y="950"/>
                </a:lnTo>
                <a:lnTo>
                  <a:pt x="939" y="958"/>
                </a:lnTo>
                <a:lnTo>
                  <a:pt x="935" y="965"/>
                </a:lnTo>
                <a:lnTo>
                  <a:pt x="932" y="974"/>
                </a:lnTo>
                <a:lnTo>
                  <a:pt x="930" y="982"/>
                </a:lnTo>
                <a:lnTo>
                  <a:pt x="928" y="991"/>
                </a:lnTo>
                <a:lnTo>
                  <a:pt x="928" y="1000"/>
                </a:lnTo>
                <a:lnTo>
                  <a:pt x="928" y="1009"/>
                </a:lnTo>
                <a:lnTo>
                  <a:pt x="930" y="1018"/>
                </a:lnTo>
                <a:lnTo>
                  <a:pt x="931" y="1022"/>
                </a:lnTo>
                <a:lnTo>
                  <a:pt x="932" y="1026"/>
                </a:lnTo>
                <a:lnTo>
                  <a:pt x="935" y="1034"/>
                </a:lnTo>
                <a:lnTo>
                  <a:pt x="937" y="1038"/>
                </a:lnTo>
                <a:lnTo>
                  <a:pt x="939" y="1042"/>
                </a:lnTo>
                <a:lnTo>
                  <a:pt x="941" y="1046"/>
                </a:lnTo>
                <a:lnTo>
                  <a:pt x="943" y="1049"/>
                </a:lnTo>
                <a:lnTo>
                  <a:pt x="948" y="1056"/>
                </a:lnTo>
                <a:lnTo>
                  <a:pt x="954" y="1063"/>
                </a:lnTo>
                <a:lnTo>
                  <a:pt x="960" y="1068"/>
                </a:lnTo>
                <a:lnTo>
                  <a:pt x="967" y="1073"/>
                </a:lnTo>
                <a:lnTo>
                  <a:pt x="974" y="1078"/>
                </a:lnTo>
                <a:lnTo>
                  <a:pt x="982" y="1081"/>
                </a:lnTo>
                <a:lnTo>
                  <a:pt x="990" y="1084"/>
                </a:lnTo>
                <a:lnTo>
                  <a:pt x="999" y="1087"/>
                </a:lnTo>
                <a:lnTo>
                  <a:pt x="1008" y="1088"/>
                </a:lnTo>
                <a:lnTo>
                  <a:pt x="1017" y="1088"/>
                </a:lnTo>
                <a:close/>
                <a:moveTo>
                  <a:pt x="1400" y="1056"/>
                </a:moveTo>
                <a:lnTo>
                  <a:pt x="1368" y="1065"/>
                </a:lnTo>
                <a:lnTo>
                  <a:pt x="1364" y="1066"/>
                </a:lnTo>
                <a:lnTo>
                  <a:pt x="1360" y="1069"/>
                </a:lnTo>
                <a:lnTo>
                  <a:pt x="1356" y="1072"/>
                </a:lnTo>
                <a:lnTo>
                  <a:pt x="1352" y="1076"/>
                </a:lnTo>
                <a:lnTo>
                  <a:pt x="1348" y="1080"/>
                </a:lnTo>
                <a:lnTo>
                  <a:pt x="1344" y="1085"/>
                </a:lnTo>
                <a:lnTo>
                  <a:pt x="1339" y="1091"/>
                </a:lnTo>
                <a:lnTo>
                  <a:pt x="1335" y="1096"/>
                </a:lnTo>
                <a:lnTo>
                  <a:pt x="1327" y="1107"/>
                </a:lnTo>
                <a:lnTo>
                  <a:pt x="1321" y="1118"/>
                </a:lnTo>
                <a:lnTo>
                  <a:pt x="1315" y="1128"/>
                </a:lnTo>
                <a:lnTo>
                  <a:pt x="1311" y="1136"/>
                </a:lnTo>
                <a:lnTo>
                  <a:pt x="1308" y="1142"/>
                </a:lnTo>
                <a:lnTo>
                  <a:pt x="1307" y="1149"/>
                </a:lnTo>
                <a:lnTo>
                  <a:pt x="1306" y="1157"/>
                </a:lnTo>
                <a:lnTo>
                  <a:pt x="1306" y="1165"/>
                </a:lnTo>
                <a:lnTo>
                  <a:pt x="1307" y="1173"/>
                </a:lnTo>
                <a:lnTo>
                  <a:pt x="1309" y="1181"/>
                </a:lnTo>
                <a:lnTo>
                  <a:pt x="1310" y="1185"/>
                </a:lnTo>
                <a:lnTo>
                  <a:pt x="1311" y="1189"/>
                </a:lnTo>
                <a:lnTo>
                  <a:pt x="1315" y="1196"/>
                </a:lnTo>
                <a:lnTo>
                  <a:pt x="1332" y="1225"/>
                </a:lnTo>
                <a:lnTo>
                  <a:pt x="1336" y="1231"/>
                </a:lnTo>
                <a:lnTo>
                  <a:pt x="1338" y="1239"/>
                </a:lnTo>
                <a:lnTo>
                  <a:pt x="1338" y="1246"/>
                </a:lnTo>
                <a:lnTo>
                  <a:pt x="1338" y="1254"/>
                </a:lnTo>
                <a:lnTo>
                  <a:pt x="1336" y="1261"/>
                </a:lnTo>
                <a:lnTo>
                  <a:pt x="1334" y="1269"/>
                </a:lnTo>
                <a:lnTo>
                  <a:pt x="1332" y="1272"/>
                </a:lnTo>
                <a:lnTo>
                  <a:pt x="1330" y="1275"/>
                </a:lnTo>
                <a:lnTo>
                  <a:pt x="1325" y="1281"/>
                </a:lnTo>
                <a:lnTo>
                  <a:pt x="1305" y="1302"/>
                </a:lnTo>
                <a:lnTo>
                  <a:pt x="1299" y="1306"/>
                </a:lnTo>
                <a:lnTo>
                  <a:pt x="1296" y="1308"/>
                </a:lnTo>
                <a:lnTo>
                  <a:pt x="1293" y="1310"/>
                </a:lnTo>
                <a:lnTo>
                  <a:pt x="1285" y="1313"/>
                </a:lnTo>
                <a:lnTo>
                  <a:pt x="1278" y="1314"/>
                </a:lnTo>
                <a:lnTo>
                  <a:pt x="1270" y="1315"/>
                </a:lnTo>
                <a:lnTo>
                  <a:pt x="1262" y="1314"/>
                </a:lnTo>
                <a:lnTo>
                  <a:pt x="1259" y="1313"/>
                </a:lnTo>
                <a:lnTo>
                  <a:pt x="1255" y="1312"/>
                </a:lnTo>
                <a:lnTo>
                  <a:pt x="1252" y="1311"/>
                </a:lnTo>
                <a:lnTo>
                  <a:pt x="1248" y="1309"/>
                </a:lnTo>
                <a:lnTo>
                  <a:pt x="1220" y="1293"/>
                </a:lnTo>
                <a:lnTo>
                  <a:pt x="1219" y="1292"/>
                </a:lnTo>
                <a:lnTo>
                  <a:pt x="1217" y="1291"/>
                </a:lnTo>
                <a:lnTo>
                  <a:pt x="1212" y="1290"/>
                </a:lnTo>
                <a:lnTo>
                  <a:pt x="1207" y="1289"/>
                </a:lnTo>
                <a:lnTo>
                  <a:pt x="1201" y="1289"/>
                </a:lnTo>
                <a:lnTo>
                  <a:pt x="1189" y="1290"/>
                </a:lnTo>
                <a:lnTo>
                  <a:pt x="1175" y="1292"/>
                </a:lnTo>
                <a:lnTo>
                  <a:pt x="1162" y="1294"/>
                </a:lnTo>
                <a:lnTo>
                  <a:pt x="1149" y="1297"/>
                </a:lnTo>
                <a:lnTo>
                  <a:pt x="1138" y="1300"/>
                </a:lnTo>
                <a:lnTo>
                  <a:pt x="1130" y="1303"/>
                </a:lnTo>
                <a:lnTo>
                  <a:pt x="1123" y="1306"/>
                </a:lnTo>
                <a:lnTo>
                  <a:pt x="1117" y="1310"/>
                </a:lnTo>
                <a:lnTo>
                  <a:pt x="1111" y="1315"/>
                </a:lnTo>
                <a:lnTo>
                  <a:pt x="1108" y="1318"/>
                </a:lnTo>
                <a:lnTo>
                  <a:pt x="1105" y="1321"/>
                </a:lnTo>
                <a:lnTo>
                  <a:pt x="1100" y="1327"/>
                </a:lnTo>
                <a:lnTo>
                  <a:pt x="1095" y="1334"/>
                </a:lnTo>
                <a:lnTo>
                  <a:pt x="1092" y="1341"/>
                </a:lnTo>
                <a:lnTo>
                  <a:pt x="1090" y="1349"/>
                </a:lnTo>
                <a:lnTo>
                  <a:pt x="1082" y="1380"/>
                </a:lnTo>
                <a:lnTo>
                  <a:pt x="1081" y="1384"/>
                </a:lnTo>
                <a:lnTo>
                  <a:pt x="1079" y="1387"/>
                </a:lnTo>
                <a:lnTo>
                  <a:pt x="1078" y="1391"/>
                </a:lnTo>
                <a:lnTo>
                  <a:pt x="1076" y="1394"/>
                </a:lnTo>
                <a:lnTo>
                  <a:pt x="1071" y="1400"/>
                </a:lnTo>
                <a:lnTo>
                  <a:pt x="1065" y="1405"/>
                </a:lnTo>
                <a:lnTo>
                  <a:pt x="1059" y="1409"/>
                </a:lnTo>
                <a:lnTo>
                  <a:pt x="1052" y="1412"/>
                </a:lnTo>
                <a:lnTo>
                  <a:pt x="1048" y="1414"/>
                </a:lnTo>
                <a:lnTo>
                  <a:pt x="1044" y="1414"/>
                </a:lnTo>
                <a:lnTo>
                  <a:pt x="1037" y="1415"/>
                </a:lnTo>
                <a:lnTo>
                  <a:pt x="1008" y="1415"/>
                </a:lnTo>
                <a:lnTo>
                  <a:pt x="1001" y="1414"/>
                </a:lnTo>
                <a:lnTo>
                  <a:pt x="993" y="1412"/>
                </a:lnTo>
                <a:lnTo>
                  <a:pt x="986" y="1409"/>
                </a:lnTo>
                <a:lnTo>
                  <a:pt x="980" y="1405"/>
                </a:lnTo>
                <a:lnTo>
                  <a:pt x="977" y="1402"/>
                </a:lnTo>
                <a:lnTo>
                  <a:pt x="974" y="1400"/>
                </a:lnTo>
                <a:lnTo>
                  <a:pt x="972" y="1397"/>
                </a:lnTo>
                <a:lnTo>
                  <a:pt x="969" y="1394"/>
                </a:lnTo>
                <a:lnTo>
                  <a:pt x="967" y="1391"/>
                </a:lnTo>
                <a:lnTo>
                  <a:pt x="965" y="1387"/>
                </a:lnTo>
                <a:lnTo>
                  <a:pt x="964" y="1384"/>
                </a:lnTo>
                <a:lnTo>
                  <a:pt x="963" y="1380"/>
                </a:lnTo>
                <a:lnTo>
                  <a:pt x="955" y="1351"/>
                </a:lnTo>
                <a:lnTo>
                  <a:pt x="954" y="1347"/>
                </a:lnTo>
                <a:lnTo>
                  <a:pt x="951" y="1343"/>
                </a:lnTo>
                <a:lnTo>
                  <a:pt x="948" y="1339"/>
                </a:lnTo>
                <a:lnTo>
                  <a:pt x="944" y="1335"/>
                </a:lnTo>
                <a:lnTo>
                  <a:pt x="934" y="1327"/>
                </a:lnTo>
                <a:lnTo>
                  <a:pt x="923" y="1318"/>
                </a:lnTo>
                <a:lnTo>
                  <a:pt x="911" y="1310"/>
                </a:lnTo>
                <a:lnTo>
                  <a:pt x="899" y="1303"/>
                </a:lnTo>
                <a:lnTo>
                  <a:pt x="882" y="1294"/>
                </a:lnTo>
                <a:lnTo>
                  <a:pt x="878" y="1292"/>
                </a:lnTo>
                <a:lnTo>
                  <a:pt x="875" y="1291"/>
                </a:lnTo>
                <a:lnTo>
                  <a:pt x="867" y="1289"/>
                </a:lnTo>
                <a:lnTo>
                  <a:pt x="859" y="1289"/>
                </a:lnTo>
                <a:lnTo>
                  <a:pt x="851" y="1289"/>
                </a:lnTo>
                <a:lnTo>
                  <a:pt x="843" y="1290"/>
                </a:lnTo>
                <a:lnTo>
                  <a:pt x="835" y="1291"/>
                </a:lnTo>
                <a:lnTo>
                  <a:pt x="827" y="1294"/>
                </a:lnTo>
                <a:lnTo>
                  <a:pt x="820" y="1297"/>
                </a:lnTo>
                <a:lnTo>
                  <a:pt x="795" y="1313"/>
                </a:lnTo>
                <a:lnTo>
                  <a:pt x="788" y="1316"/>
                </a:lnTo>
                <a:lnTo>
                  <a:pt x="781" y="1318"/>
                </a:lnTo>
                <a:lnTo>
                  <a:pt x="773" y="1319"/>
                </a:lnTo>
                <a:lnTo>
                  <a:pt x="765" y="1319"/>
                </a:lnTo>
                <a:lnTo>
                  <a:pt x="758" y="1317"/>
                </a:lnTo>
                <a:lnTo>
                  <a:pt x="751" y="1314"/>
                </a:lnTo>
                <a:lnTo>
                  <a:pt x="747" y="1313"/>
                </a:lnTo>
                <a:lnTo>
                  <a:pt x="744" y="1311"/>
                </a:lnTo>
                <a:lnTo>
                  <a:pt x="738" y="1306"/>
                </a:lnTo>
                <a:lnTo>
                  <a:pt x="718" y="1286"/>
                </a:lnTo>
                <a:lnTo>
                  <a:pt x="712" y="1280"/>
                </a:lnTo>
                <a:lnTo>
                  <a:pt x="710" y="1277"/>
                </a:lnTo>
                <a:lnTo>
                  <a:pt x="708" y="1273"/>
                </a:lnTo>
                <a:lnTo>
                  <a:pt x="706" y="1266"/>
                </a:lnTo>
                <a:lnTo>
                  <a:pt x="704" y="1258"/>
                </a:lnTo>
                <a:lnTo>
                  <a:pt x="704" y="1251"/>
                </a:lnTo>
                <a:lnTo>
                  <a:pt x="704" y="1243"/>
                </a:lnTo>
                <a:lnTo>
                  <a:pt x="705" y="1239"/>
                </a:lnTo>
                <a:lnTo>
                  <a:pt x="706" y="1236"/>
                </a:lnTo>
                <a:lnTo>
                  <a:pt x="708" y="1232"/>
                </a:lnTo>
                <a:lnTo>
                  <a:pt x="709" y="1229"/>
                </a:lnTo>
                <a:lnTo>
                  <a:pt x="724" y="1205"/>
                </a:lnTo>
                <a:lnTo>
                  <a:pt x="725" y="1203"/>
                </a:lnTo>
                <a:lnTo>
                  <a:pt x="726" y="1201"/>
                </a:lnTo>
                <a:lnTo>
                  <a:pt x="727" y="1197"/>
                </a:lnTo>
                <a:lnTo>
                  <a:pt x="727" y="1192"/>
                </a:lnTo>
                <a:lnTo>
                  <a:pt x="728" y="1186"/>
                </a:lnTo>
                <a:lnTo>
                  <a:pt x="727" y="1179"/>
                </a:lnTo>
                <a:lnTo>
                  <a:pt x="727" y="1173"/>
                </a:lnTo>
                <a:lnTo>
                  <a:pt x="724" y="1159"/>
                </a:lnTo>
                <a:lnTo>
                  <a:pt x="721" y="1144"/>
                </a:lnTo>
                <a:lnTo>
                  <a:pt x="718" y="1131"/>
                </a:lnTo>
                <a:lnTo>
                  <a:pt x="714" y="1120"/>
                </a:lnTo>
                <a:lnTo>
                  <a:pt x="711" y="1111"/>
                </a:lnTo>
                <a:lnTo>
                  <a:pt x="708" y="1104"/>
                </a:lnTo>
                <a:lnTo>
                  <a:pt x="706" y="1101"/>
                </a:lnTo>
                <a:lnTo>
                  <a:pt x="704" y="1098"/>
                </a:lnTo>
                <a:lnTo>
                  <a:pt x="702" y="1094"/>
                </a:lnTo>
                <a:lnTo>
                  <a:pt x="699" y="1091"/>
                </a:lnTo>
                <a:lnTo>
                  <a:pt x="693" y="1085"/>
                </a:lnTo>
                <a:lnTo>
                  <a:pt x="686" y="1080"/>
                </a:lnTo>
                <a:lnTo>
                  <a:pt x="683" y="1077"/>
                </a:lnTo>
                <a:lnTo>
                  <a:pt x="679" y="1075"/>
                </a:lnTo>
                <a:lnTo>
                  <a:pt x="672" y="1071"/>
                </a:lnTo>
                <a:lnTo>
                  <a:pt x="665" y="1069"/>
                </a:lnTo>
                <a:lnTo>
                  <a:pt x="638" y="1062"/>
                </a:lnTo>
                <a:lnTo>
                  <a:pt x="634" y="1061"/>
                </a:lnTo>
                <a:lnTo>
                  <a:pt x="631" y="1060"/>
                </a:lnTo>
                <a:lnTo>
                  <a:pt x="628" y="1058"/>
                </a:lnTo>
                <a:lnTo>
                  <a:pt x="624" y="1056"/>
                </a:lnTo>
                <a:lnTo>
                  <a:pt x="619" y="1051"/>
                </a:lnTo>
                <a:lnTo>
                  <a:pt x="613" y="1046"/>
                </a:lnTo>
                <a:lnTo>
                  <a:pt x="609" y="1039"/>
                </a:lnTo>
                <a:lnTo>
                  <a:pt x="606" y="1032"/>
                </a:lnTo>
                <a:lnTo>
                  <a:pt x="605" y="1029"/>
                </a:lnTo>
                <a:lnTo>
                  <a:pt x="604" y="1025"/>
                </a:lnTo>
                <a:lnTo>
                  <a:pt x="603" y="1018"/>
                </a:lnTo>
                <a:lnTo>
                  <a:pt x="603" y="989"/>
                </a:lnTo>
                <a:lnTo>
                  <a:pt x="604" y="981"/>
                </a:lnTo>
                <a:lnTo>
                  <a:pt x="606" y="974"/>
                </a:lnTo>
                <a:lnTo>
                  <a:pt x="609" y="967"/>
                </a:lnTo>
                <a:lnTo>
                  <a:pt x="613" y="960"/>
                </a:lnTo>
                <a:lnTo>
                  <a:pt x="616" y="958"/>
                </a:lnTo>
                <a:lnTo>
                  <a:pt x="618" y="955"/>
                </a:lnTo>
                <a:lnTo>
                  <a:pt x="621" y="952"/>
                </a:lnTo>
                <a:lnTo>
                  <a:pt x="624" y="950"/>
                </a:lnTo>
                <a:lnTo>
                  <a:pt x="628" y="948"/>
                </a:lnTo>
                <a:lnTo>
                  <a:pt x="631" y="946"/>
                </a:lnTo>
                <a:lnTo>
                  <a:pt x="634" y="945"/>
                </a:lnTo>
                <a:lnTo>
                  <a:pt x="638" y="943"/>
                </a:lnTo>
                <a:lnTo>
                  <a:pt x="663" y="937"/>
                </a:lnTo>
                <a:lnTo>
                  <a:pt x="667" y="935"/>
                </a:lnTo>
                <a:lnTo>
                  <a:pt x="671" y="933"/>
                </a:lnTo>
                <a:lnTo>
                  <a:pt x="675" y="929"/>
                </a:lnTo>
                <a:lnTo>
                  <a:pt x="679" y="925"/>
                </a:lnTo>
                <a:lnTo>
                  <a:pt x="688" y="915"/>
                </a:lnTo>
                <a:lnTo>
                  <a:pt x="696" y="903"/>
                </a:lnTo>
                <a:lnTo>
                  <a:pt x="704" y="891"/>
                </a:lnTo>
                <a:lnTo>
                  <a:pt x="712" y="879"/>
                </a:lnTo>
                <a:lnTo>
                  <a:pt x="718" y="869"/>
                </a:lnTo>
                <a:lnTo>
                  <a:pt x="723" y="861"/>
                </a:lnTo>
                <a:lnTo>
                  <a:pt x="726" y="854"/>
                </a:lnTo>
                <a:lnTo>
                  <a:pt x="727" y="846"/>
                </a:lnTo>
                <a:lnTo>
                  <a:pt x="728" y="838"/>
                </a:lnTo>
                <a:lnTo>
                  <a:pt x="728" y="829"/>
                </a:lnTo>
                <a:lnTo>
                  <a:pt x="728" y="821"/>
                </a:lnTo>
                <a:lnTo>
                  <a:pt x="726" y="813"/>
                </a:lnTo>
                <a:lnTo>
                  <a:pt x="723" y="805"/>
                </a:lnTo>
                <a:lnTo>
                  <a:pt x="720" y="798"/>
                </a:lnTo>
                <a:lnTo>
                  <a:pt x="705" y="775"/>
                </a:lnTo>
                <a:lnTo>
                  <a:pt x="702" y="768"/>
                </a:lnTo>
                <a:lnTo>
                  <a:pt x="700" y="761"/>
                </a:lnTo>
                <a:lnTo>
                  <a:pt x="699" y="754"/>
                </a:lnTo>
                <a:lnTo>
                  <a:pt x="700" y="746"/>
                </a:lnTo>
                <a:lnTo>
                  <a:pt x="701" y="738"/>
                </a:lnTo>
                <a:lnTo>
                  <a:pt x="704" y="731"/>
                </a:lnTo>
                <a:lnTo>
                  <a:pt x="705" y="728"/>
                </a:lnTo>
                <a:lnTo>
                  <a:pt x="707" y="725"/>
                </a:lnTo>
                <a:lnTo>
                  <a:pt x="712" y="719"/>
                </a:lnTo>
                <a:lnTo>
                  <a:pt x="734" y="697"/>
                </a:lnTo>
                <a:lnTo>
                  <a:pt x="739" y="693"/>
                </a:lnTo>
                <a:lnTo>
                  <a:pt x="743" y="691"/>
                </a:lnTo>
                <a:lnTo>
                  <a:pt x="746" y="689"/>
                </a:lnTo>
                <a:lnTo>
                  <a:pt x="753" y="686"/>
                </a:lnTo>
                <a:lnTo>
                  <a:pt x="761" y="685"/>
                </a:lnTo>
                <a:lnTo>
                  <a:pt x="769" y="684"/>
                </a:lnTo>
                <a:lnTo>
                  <a:pt x="776" y="685"/>
                </a:lnTo>
                <a:lnTo>
                  <a:pt x="780" y="686"/>
                </a:lnTo>
                <a:lnTo>
                  <a:pt x="783" y="687"/>
                </a:lnTo>
                <a:lnTo>
                  <a:pt x="787" y="688"/>
                </a:lnTo>
                <a:lnTo>
                  <a:pt x="790" y="690"/>
                </a:lnTo>
                <a:lnTo>
                  <a:pt x="813" y="703"/>
                </a:lnTo>
                <a:lnTo>
                  <a:pt x="815" y="704"/>
                </a:lnTo>
                <a:lnTo>
                  <a:pt x="817" y="705"/>
                </a:lnTo>
                <a:lnTo>
                  <a:pt x="821" y="707"/>
                </a:lnTo>
                <a:lnTo>
                  <a:pt x="827" y="707"/>
                </a:lnTo>
                <a:lnTo>
                  <a:pt x="832" y="708"/>
                </a:lnTo>
                <a:lnTo>
                  <a:pt x="839" y="707"/>
                </a:lnTo>
                <a:lnTo>
                  <a:pt x="846" y="707"/>
                </a:lnTo>
                <a:lnTo>
                  <a:pt x="860" y="704"/>
                </a:lnTo>
                <a:lnTo>
                  <a:pt x="874" y="701"/>
                </a:lnTo>
                <a:lnTo>
                  <a:pt x="887" y="698"/>
                </a:lnTo>
                <a:lnTo>
                  <a:pt x="908" y="692"/>
                </a:lnTo>
                <a:lnTo>
                  <a:pt x="915" y="689"/>
                </a:lnTo>
                <a:lnTo>
                  <a:pt x="921" y="685"/>
                </a:lnTo>
                <a:lnTo>
                  <a:pt x="928" y="680"/>
                </a:lnTo>
                <a:lnTo>
                  <a:pt x="931" y="677"/>
                </a:lnTo>
                <a:lnTo>
                  <a:pt x="934" y="674"/>
                </a:lnTo>
                <a:lnTo>
                  <a:pt x="939" y="667"/>
                </a:lnTo>
                <a:lnTo>
                  <a:pt x="942" y="664"/>
                </a:lnTo>
                <a:lnTo>
                  <a:pt x="944" y="660"/>
                </a:lnTo>
                <a:lnTo>
                  <a:pt x="946" y="657"/>
                </a:lnTo>
                <a:lnTo>
                  <a:pt x="948" y="653"/>
                </a:lnTo>
                <a:lnTo>
                  <a:pt x="950" y="646"/>
                </a:lnTo>
                <a:lnTo>
                  <a:pt x="957" y="619"/>
                </a:lnTo>
                <a:lnTo>
                  <a:pt x="958" y="615"/>
                </a:lnTo>
                <a:lnTo>
                  <a:pt x="959" y="612"/>
                </a:lnTo>
                <a:lnTo>
                  <a:pt x="961" y="608"/>
                </a:lnTo>
                <a:lnTo>
                  <a:pt x="963" y="605"/>
                </a:lnTo>
                <a:lnTo>
                  <a:pt x="968" y="599"/>
                </a:lnTo>
                <a:lnTo>
                  <a:pt x="974" y="594"/>
                </a:lnTo>
                <a:lnTo>
                  <a:pt x="980" y="590"/>
                </a:lnTo>
                <a:lnTo>
                  <a:pt x="987" y="586"/>
                </a:lnTo>
                <a:lnTo>
                  <a:pt x="991" y="585"/>
                </a:lnTo>
                <a:lnTo>
                  <a:pt x="994" y="584"/>
                </a:lnTo>
                <a:lnTo>
                  <a:pt x="1002" y="584"/>
                </a:lnTo>
                <a:lnTo>
                  <a:pt x="1031" y="584"/>
                </a:lnTo>
                <a:lnTo>
                  <a:pt x="1038" y="584"/>
                </a:lnTo>
                <a:lnTo>
                  <a:pt x="1045" y="586"/>
                </a:lnTo>
                <a:lnTo>
                  <a:pt x="1052" y="590"/>
                </a:lnTo>
                <a:lnTo>
                  <a:pt x="1059" y="594"/>
                </a:lnTo>
                <a:lnTo>
                  <a:pt x="1062" y="596"/>
                </a:lnTo>
                <a:lnTo>
                  <a:pt x="1064" y="599"/>
                </a:lnTo>
                <a:lnTo>
                  <a:pt x="1067" y="602"/>
                </a:lnTo>
                <a:lnTo>
                  <a:pt x="1069" y="605"/>
                </a:lnTo>
                <a:lnTo>
                  <a:pt x="1071" y="608"/>
                </a:lnTo>
                <a:lnTo>
                  <a:pt x="1073" y="612"/>
                </a:lnTo>
                <a:lnTo>
                  <a:pt x="1075" y="615"/>
                </a:lnTo>
                <a:lnTo>
                  <a:pt x="1076" y="619"/>
                </a:lnTo>
                <a:lnTo>
                  <a:pt x="1083" y="646"/>
                </a:lnTo>
                <a:lnTo>
                  <a:pt x="1085" y="650"/>
                </a:lnTo>
                <a:lnTo>
                  <a:pt x="1087" y="654"/>
                </a:lnTo>
                <a:lnTo>
                  <a:pt x="1090" y="658"/>
                </a:lnTo>
                <a:lnTo>
                  <a:pt x="1094" y="662"/>
                </a:lnTo>
                <a:lnTo>
                  <a:pt x="1104" y="671"/>
                </a:lnTo>
                <a:lnTo>
                  <a:pt x="1110" y="675"/>
                </a:lnTo>
                <a:lnTo>
                  <a:pt x="1115" y="679"/>
                </a:lnTo>
                <a:lnTo>
                  <a:pt x="1127" y="687"/>
                </a:lnTo>
                <a:lnTo>
                  <a:pt x="1139" y="695"/>
                </a:lnTo>
                <a:lnTo>
                  <a:pt x="1149" y="700"/>
                </a:lnTo>
                <a:lnTo>
                  <a:pt x="1157" y="705"/>
                </a:lnTo>
                <a:lnTo>
                  <a:pt x="1163" y="708"/>
                </a:lnTo>
                <a:lnTo>
                  <a:pt x="1171" y="710"/>
                </a:lnTo>
                <a:lnTo>
                  <a:pt x="1179" y="711"/>
                </a:lnTo>
                <a:lnTo>
                  <a:pt x="1187" y="711"/>
                </a:lnTo>
                <a:lnTo>
                  <a:pt x="1195" y="710"/>
                </a:lnTo>
                <a:lnTo>
                  <a:pt x="1204" y="709"/>
                </a:lnTo>
                <a:lnTo>
                  <a:pt x="1211" y="705"/>
                </a:lnTo>
                <a:lnTo>
                  <a:pt x="1218" y="702"/>
                </a:lnTo>
                <a:lnTo>
                  <a:pt x="1244" y="686"/>
                </a:lnTo>
                <a:lnTo>
                  <a:pt x="1251" y="683"/>
                </a:lnTo>
                <a:lnTo>
                  <a:pt x="1258" y="681"/>
                </a:lnTo>
                <a:lnTo>
                  <a:pt x="1266" y="680"/>
                </a:lnTo>
                <a:lnTo>
                  <a:pt x="1273" y="680"/>
                </a:lnTo>
                <a:lnTo>
                  <a:pt x="1281" y="682"/>
                </a:lnTo>
                <a:lnTo>
                  <a:pt x="1288" y="684"/>
                </a:lnTo>
                <a:lnTo>
                  <a:pt x="1291" y="686"/>
                </a:lnTo>
                <a:lnTo>
                  <a:pt x="1295" y="688"/>
                </a:lnTo>
                <a:lnTo>
                  <a:pt x="1300" y="693"/>
                </a:lnTo>
                <a:lnTo>
                  <a:pt x="1321" y="714"/>
                </a:lnTo>
                <a:lnTo>
                  <a:pt x="1326" y="720"/>
                </a:lnTo>
                <a:lnTo>
                  <a:pt x="1328" y="723"/>
                </a:lnTo>
                <a:lnTo>
                  <a:pt x="1329" y="727"/>
                </a:lnTo>
                <a:lnTo>
                  <a:pt x="1332" y="734"/>
                </a:lnTo>
                <a:lnTo>
                  <a:pt x="1334" y="741"/>
                </a:lnTo>
                <a:lnTo>
                  <a:pt x="1334" y="749"/>
                </a:lnTo>
                <a:lnTo>
                  <a:pt x="1333" y="757"/>
                </a:lnTo>
                <a:lnTo>
                  <a:pt x="1332" y="760"/>
                </a:lnTo>
                <a:lnTo>
                  <a:pt x="1331" y="764"/>
                </a:lnTo>
                <a:lnTo>
                  <a:pt x="1330" y="768"/>
                </a:lnTo>
                <a:lnTo>
                  <a:pt x="1328" y="771"/>
                </a:lnTo>
                <a:lnTo>
                  <a:pt x="1313" y="798"/>
                </a:lnTo>
                <a:lnTo>
                  <a:pt x="1312" y="800"/>
                </a:lnTo>
                <a:lnTo>
                  <a:pt x="1311" y="801"/>
                </a:lnTo>
                <a:lnTo>
                  <a:pt x="1310" y="806"/>
                </a:lnTo>
                <a:lnTo>
                  <a:pt x="1309" y="811"/>
                </a:lnTo>
                <a:lnTo>
                  <a:pt x="1309" y="817"/>
                </a:lnTo>
                <a:lnTo>
                  <a:pt x="1310" y="830"/>
                </a:lnTo>
                <a:lnTo>
                  <a:pt x="1311" y="843"/>
                </a:lnTo>
                <a:lnTo>
                  <a:pt x="1314" y="857"/>
                </a:lnTo>
                <a:lnTo>
                  <a:pt x="1317" y="870"/>
                </a:lnTo>
                <a:lnTo>
                  <a:pt x="1322" y="889"/>
                </a:lnTo>
                <a:lnTo>
                  <a:pt x="1325" y="896"/>
                </a:lnTo>
                <a:lnTo>
                  <a:pt x="1329" y="902"/>
                </a:lnTo>
                <a:lnTo>
                  <a:pt x="1334" y="908"/>
                </a:lnTo>
                <a:lnTo>
                  <a:pt x="1340" y="914"/>
                </a:lnTo>
                <a:lnTo>
                  <a:pt x="1346" y="919"/>
                </a:lnTo>
                <a:lnTo>
                  <a:pt x="1353" y="924"/>
                </a:lnTo>
                <a:lnTo>
                  <a:pt x="1360" y="927"/>
                </a:lnTo>
                <a:lnTo>
                  <a:pt x="1368" y="930"/>
                </a:lnTo>
                <a:lnTo>
                  <a:pt x="1400" y="937"/>
                </a:lnTo>
                <a:lnTo>
                  <a:pt x="1403" y="939"/>
                </a:lnTo>
                <a:lnTo>
                  <a:pt x="1407" y="940"/>
                </a:lnTo>
                <a:lnTo>
                  <a:pt x="1410" y="942"/>
                </a:lnTo>
                <a:lnTo>
                  <a:pt x="1413" y="944"/>
                </a:lnTo>
                <a:lnTo>
                  <a:pt x="1419" y="949"/>
                </a:lnTo>
                <a:lnTo>
                  <a:pt x="1424" y="954"/>
                </a:lnTo>
                <a:lnTo>
                  <a:pt x="1429" y="961"/>
                </a:lnTo>
                <a:lnTo>
                  <a:pt x="1432" y="968"/>
                </a:lnTo>
                <a:lnTo>
                  <a:pt x="1433" y="971"/>
                </a:lnTo>
                <a:lnTo>
                  <a:pt x="1434" y="975"/>
                </a:lnTo>
                <a:lnTo>
                  <a:pt x="1435" y="982"/>
                </a:lnTo>
                <a:lnTo>
                  <a:pt x="1435" y="1011"/>
                </a:lnTo>
                <a:lnTo>
                  <a:pt x="1434" y="1019"/>
                </a:lnTo>
                <a:lnTo>
                  <a:pt x="1432" y="1026"/>
                </a:lnTo>
                <a:lnTo>
                  <a:pt x="1429" y="1033"/>
                </a:lnTo>
                <a:lnTo>
                  <a:pt x="1424" y="1039"/>
                </a:lnTo>
                <a:lnTo>
                  <a:pt x="1422" y="1042"/>
                </a:lnTo>
                <a:lnTo>
                  <a:pt x="1419" y="1045"/>
                </a:lnTo>
                <a:lnTo>
                  <a:pt x="1416" y="1048"/>
                </a:lnTo>
                <a:lnTo>
                  <a:pt x="1413" y="1050"/>
                </a:lnTo>
                <a:lnTo>
                  <a:pt x="1410" y="1052"/>
                </a:lnTo>
                <a:lnTo>
                  <a:pt x="1407" y="1054"/>
                </a:lnTo>
                <a:lnTo>
                  <a:pt x="1403" y="1055"/>
                </a:lnTo>
                <a:lnTo>
                  <a:pt x="1400" y="1056"/>
                </a:lnTo>
                <a:close/>
              </a:path>
            </a:pathLst>
          </a:custGeom>
          <a:solidFill>
            <a:srgbClr val="F3AE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48;p5"/>
          <p:cNvSpPr txBox="1">
            <a:spLocks noGrp="1"/>
          </p:cNvSpPr>
          <p:nvPr>
            <p:ph type="ctrTitle"/>
          </p:nvPr>
        </p:nvSpPr>
        <p:spPr>
          <a:xfrm>
            <a:off x="479424" y="2205038"/>
            <a:ext cx="9216975" cy="439231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dk1"/>
              </a:buClr>
              <a:buSzPts val="10000"/>
              <a:buFont typeface="Georgia"/>
              <a:buNone/>
              <a:defRPr sz="10000" b="0" cap="none">
                <a:solidFill>
                  <a:schemeClr val="dk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body" idx="1"/>
          </p:nvPr>
        </p:nvSpPr>
        <p:spPr>
          <a:xfrm>
            <a:off x="11193202" y="487124"/>
            <a:ext cx="519373"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dk1"/>
              </a:buClr>
              <a:buSzPts val="800"/>
              <a:buNone/>
              <a:defRPr sz="800" b="0" cap="none">
                <a:solidFill>
                  <a:schemeClr val="dk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50" name="Google Shape;50;p5"/>
          <p:cNvSpPr txBox="1">
            <a:spLocks noGrp="1"/>
          </p:cNvSpPr>
          <p:nvPr>
            <p:ph type="body" idx="2"/>
          </p:nvPr>
        </p:nvSpPr>
        <p:spPr>
          <a:xfrm>
            <a:off x="10342008" y="667144"/>
            <a:ext cx="1370567"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dk1"/>
              </a:buClr>
              <a:buSzPts val="800"/>
              <a:buNone/>
              <a:defRPr sz="800" b="0" cap="none">
                <a:solidFill>
                  <a:schemeClr val="dk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51" name="Google Shape;51;p5"/>
          <p:cNvSpPr txBox="1">
            <a:spLocks noGrp="1"/>
          </p:cNvSpPr>
          <p:nvPr>
            <p:ph type="body" idx="3"/>
          </p:nvPr>
        </p:nvSpPr>
        <p:spPr>
          <a:xfrm>
            <a:off x="10971988" y="836712"/>
            <a:ext cx="740587" cy="134016"/>
          </a:xfrm>
          <a:prstGeom prst="rect">
            <a:avLst/>
          </a:prstGeom>
          <a:noFill/>
          <a:ln>
            <a:noFill/>
          </a:ln>
        </p:spPr>
        <p:txBody>
          <a:bodyPr spcFirstLastPara="1" wrap="square" lIns="0" tIns="10800" rIns="0" bIns="0" anchor="t" anchorCtr="0">
            <a:noAutofit/>
          </a:bodyPr>
          <a:lstStyle>
            <a:lvl1pPr marL="457200" lvl="0" indent="-228600" algn="r">
              <a:lnSpc>
                <a:spcPct val="100000"/>
              </a:lnSpc>
              <a:spcBef>
                <a:spcPts val="0"/>
              </a:spcBef>
              <a:spcAft>
                <a:spcPts val="0"/>
              </a:spcAft>
              <a:buClr>
                <a:schemeClr val="dk1"/>
              </a:buClr>
              <a:buSzPts val="800"/>
              <a:buNone/>
              <a:defRPr sz="800" b="0" cap="none">
                <a:solidFill>
                  <a:schemeClr val="dk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52" name="Google Shape;52;p5"/>
          <p:cNvSpPr/>
          <p:nvPr/>
        </p:nvSpPr>
        <p:spPr>
          <a:xfrm>
            <a:off x="479425" y="476590"/>
            <a:ext cx="3187161" cy="792000"/>
          </a:xfrm>
          <a:custGeom>
            <a:avLst/>
            <a:gdLst/>
            <a:ahLst/>
            <a:cxnLst/>
            <a:rect l="l" t="t" r="r" b="b"/>
            <a:pathLst>
              <a:path w="11975" h="2978" extrusionOk="0">
                <a:moveTo>
                  <a:pt x="11475" y="94"/>
                </a:moveTo>
                <a:lnTo>
                  <a:pt x="11425" y="98"/>
                </a:lnTo>
                <a:lnTo>
                  <a:pt x="11400" y="103"/>
                </a:lnTo>
                <a:lnTo>
                  <a:pt x="11377" y="110"/>
                </a:lnTo>
                <a:lnTo>
                  <a:pt x="11352" y="119"/>
                </a:lnTo>
                <a:lnTo>
                  <a:pt x="11330" y="128"/>
                </a:lnTo>
                <a:lnTo>
                  <a:pt x="11307" y="141"/>
                </a:lnTo>
                <a:lnTo>
                  <a:pt x="11284" y="155"/>
                </a:lnTo>
                <a:lnTo>
                  <a:pt x="11263" y="170"/>
                </a:lnTo>
                <a:lnTo>
                  <a:pt x="11242" y="187"/>
                </a:lnTo>
                <a:lnTo>
                  <a:pt x="11222" y="206"/>
                </a:lnTo>
                <a:lnTo>
                  <a:pt x="11202" y="225"/>
                </a:lnTo>
                <a:lnTo>
                  <a:pt x="11165" y="270"/>
                </a:lnTo>
                <a:lnTo>
                  <a:pt x="11130" y="320"/>
                </a:lnTo>
                <a:lnTo>
                  <a:pt x="11098" y="375"/>
                </a:lnTo>
                <a:lnTo>
                  <a:pt x="11084" y="403"/>
                </a:lnTo>
                <a:lnTo>
                  <a:pt x="11070" y="434"/>
                </a:lnTo>
                <a:lnTo>
                  <a:pt x="11045" y="498"/>
                </a:lnTo>
                <a:lnTo>
                  <a:pt x="11026" y="565"/>
                </a:lnTo>
                <a:lnTo>
                  <a:pt x="11009" y="636"/>
                </a:lnTo>
                <a:lnTo>
                  <a:pt x="11002" y="672"/>
                </a:lnTo>
                <a:lnTo>
                  <a:pt x="10996" y="710"/>
                </a:lnTo>
                <a:lnTo>
                  <a:pt x="10993" y="747"/>
                </a:lnTo>
                <a:lnTo>
                  <a:pt x="10989" y="786"/>
                </a:lnTo>
                <a:lnTo>
                  <a:pt x="10987" y="864"/>
                </a:lnTo>
                <a:lnTo>
                  <a:pt x="10988" y="914"/>
                </a:lnTo>
                <a:lnTo>
                  <a:pt x="10990" y="964"/>
                </a:lnTo>
                <a:lnTo>
                  <a:pt x="10995" y="1012"/>
                </a:lnTo>
                <a:lnTo>
                  <a:pt x="11002" y="1058"/>
                </a:lnTo>
                <a:lnTo>
                  <a:pt x="11010" y="1104"/>
                </a:lnTo>
                <a:lnTo>
                  <a:pt x="11021" y="1148"/>
                </a:lnTo>
                <a:lnTo>
                  <a:pt x="11033" y="1192"/>
                </a:lnTo>
                <a:lnTo>
                  <a:pt x="11047" y="1234"/>
                </a:lnTo>
                <a:lnTo>
                  <a:pt x="11062" y="1275"/>
                </a:lnTo>
                <a:lnTo>
                  <a:pt x="11078" y="1313"/>
                </a:lnTo>
                <a:lnTo>
                  <a:pt x="11096" y="1351"/>
                </a:lnTo>
                <a:lnTo>
                  <a:pt x="11116" y="1386"/>
                </a:lnTo>
                <a:lnTo>
                  <a:pt x="11137" y="1419"/>
                </a:lnTo>
                <a:lnTo>
                  <a:pt x="11158" y="1450"/>
                </a:lnTo>
                <a:lnTo>
                  <a:pt x="11181" y="1479"/>
                </a:lnTo>
                <a:lnTo>
                  <a:pt x="11206" y="1506"/>
                </a:lnTo>
                <a:lnTo>
                  <a:pt x="11743" y="1506"/>
                </a:lnTo>
                <a:lnTo>
                  <a:pt x="11768" y="1479"/>
                </a:lnTo>
                <a:lnTo>
                  <a:pt x="11791" y="1450"/>
                </a:lnTo>
                <a:lnTo>
                  <a:pt x="11812" y="1419"/>
                </a:lnTo>
                <a:lnTo>
                  <a:pt x="11833" y="1386"/>
                </a:lnTo>
                <a:lnTo>
                  <a:pt x="11853" y="1351"/>
                </a:lnTo>
                <a:lnTo>
                  <a:pt x="11871" y="1313"/>
                </a:lnTo>
                <a:lnTo>
                  <a:pt x="11887" y="1275"/>
                </a:lnTo>
                <a:lnTo>
                  <a:pt x="11902" y="1234"/>
                </a:lnTo>
                <a:lnTo>
                  <a:pt x="11928" y="1148"/>
                </a:lnTo>
                <a:lnTo>
                  <a:pt x="11939" y="1104"/>
                </a:lnTo>
                <a:lnTo>
                  <a:pt x="11947" y="1058"/>
                </a:lnTo>
                <a:lnTo>
                  <a:pt x="11954" y="1012"/>
                </a:lnTo>
                <a:lnTo>
                  <a:pt x="11958" y="964"/>
                </a:lnTo>
                <a:lnTo>
                  <a:pt x="11962" y="864"/>
                </a:lnTo>
                <a:lnTo>
                  <a:pt x="11960" y="786"/>
                </a:lnTo>
                <a:lnTo>
                  <a:pt x="11953" y="710"/>
                </a:lnTo>
                <a:lnTo>
                  <a:pt x="11941" y="636"/>
                </a:lnTo>
                <a:lnTo>
                  <a:pt x="11923" y="565"/>
                </a:lnTo>
                <a:lnTo>
                  <a:pt x="11914" y="531"/>
                </a:lnTo>
                <a:lnTo>
                  <a:pt x="11903" y="498"/>
                </a:lnTo>
                <a:lnTo>
                  <a:pt x="11892" y="465"/>
                </a:lnTo>
                <a:lnTo>
                  <a:pt x="11879" y="434"/>
                </a:lnTo>
                <a:lnTo>
                  <a:pt x="11865" y="403"/>
                </a:lnTo>
                <a:lnTo>
                  <a:pt x="11851" y="375"/>
                </a:lnTo>
                <a:lnTo>
                  <a:pt x="11836" y="347"/>
                </a:lnTo>
                <a:lnTo>
                  <a:pt x="11819" y="320"/>
                </a:lnTo>
                <a:lnTo>
                  <a:pt x="11803" y="294"/>
                </a:lnTo>
                <a:lnTo>
                  <a:pt x="11784" y="270"/>
                </a:lnTo>
                <a:lnTo>
                  <a:pt x="11747" y="225"/>
                </a:lnTo>
                <a:lnTo>
                  <a:pt x="11707" y="187"/>
                </a:lnTo>
                <a:lnTo>
                  <a:pt x="11665" y="155"/>
                </a:lnTo>
                <a:lnTo>
                  <a:pt x="11642" y="141"/>
                </a:lnTo>
                <a:lnTo>
                  <a:pt x="11619" y="128"/>
                </a:lnTo>
                <a:lnTo>
                  <a:pt x="11597" y="119"/>
                </a:lnTo>
                <a:lnTo>
                  <a:pt x="11572" y="110"/>
                </a:lnTo>
                <a:lnTo>
                  <a:pt x="11549" y="103"/>
                </a:lnTo>
                <a:lnTo>
                  <a:pt x="11524" y="98"/>
                </a:lnTo>
                <a:lnTo>
                  <a:pt x="11475" y="94"/>
                </a:lnTo>
                <a:close/>
                <a:moveTo>
                  <a:pt x="11188" y="1506"/>
                </a:moveTo>
                <a:lnTo>
                  <a:pt x="11177" y="1492"/>
                </a:lnTo>
                <a:lnTo>
                  <a:pt x="11165" y="1478"/>
                </a:lnTo>
                <a:lnTo>
                  <a:pt x="11141" y="1449"/>
                </a:lnTo>
                <a:lnTo>
                  <a:pt x="11120" y="1417"/>
                </a:lnTo>
                <a:lnTo>
                  <a:pt x="11101" y="1384"/>
                </a:lnTo>
                <a:lnTo>
                  <a:pt x="11082" y="1348"/>
                </a:lnTo>
                <a:lnTo>
                  <a:pt x="11063" y="1311"/>
                </a:lnTo>
                <a:lnTo>
                  <a:pt x="11048" y="1272"/>
                </a:lnTo>
                <a:lnTo>
                  <a:pt x="11033" y="1231"/>
                </a:lnTo>
                <a:lnTo>
                  <a:pt x="11020" y="1191"/>
                </a:lnTo>
                <a:lnTo>
                  <a:pt x="11008" y="1147"/>
                </a:lnTo>
                <a:lnTo>
                  <a:pt x="10989" y="1057"/>
                </a:lnTo>
                <a:lnTo>
                  <a:pt x="10982" y="1010"/>
                </a:lnTo>
                <a:lnTo>
                  <a:pt x="10978" y="962"/>
                </a:lnTo>
                <a:lnTo>
                  <a:pt x="10975" y="913"/>
                </a:lnTo>
                <a:lnTo>
                  <a:pt x="10974" y="864"/>
                </a:lnTo>
                <a:lnTo>
                  <a:pt x="10976" y="785"/>
                </a:lnTo>
                <a:lnTo>
                  <a:pt x="10985" y="706"/>
                </a:lnTo>
                <a:lnTo>
                  <a:pt x="10989" y="669"/>
                </a:lnTo>
                <a:lnTo>
                  <a:pt x="10996" y="631"/>
                </a:lnTo>
                <a:lnTo>
                  <a:pt x="11014" y="560"/>
                </a:lnTo>
                <a:lnTo>
                  <a:pt x="11023" y="525"/>
                </a:lnTo>
                <a:lnTo>
                  <a:pt x="11035" y="491"/>
                </a:lnTo>
                <a:lnTo>
                  <a:pt x="11060" y="427"/>
                </a:lnTo>
                <a:lnTo>
                  <a:pt x="11089" y="367"/>
                </a:lnTo>
                <a:lnTo>
                  <a:pt x="11120" y="311"/>
                </a:lnTo>
                <a:lnTo>
                  <a:pt x="11157" y="261"/>
                </a:lnTo>
                <a:lnTo>
                  <a:pt x="11195" y="215"/>
                </a:lnTo>
                <a:lnTo>
                  <a:pt x="11236" y="176"/>
                </a:lnTo>
                <a:lnTo>
                  <a:pt x="11280" y="144"/>
                </a:lnTo>
                <a:lnTo>
                  <a:pt x="11325" y="117"/>
                </a:lnTo>
                <a:lnTo>
                  <a:pt x="11350" y="106"/>
                </a:lnTo>
                <a:lnTo>
                  <a:pt x="11373" y="97"/>
                </a:lnTo>
                <a:lnTo>
                  <a:pt x="11398" y="91"/>
                </a:lnTo>
                <a:lnTo>
                  <a:pt x="11424" y="85"/>
                </a:lnTo>
                <a:lnTo>
                  <a:pt x="11475" y="82"/>
                </a:lnTo>
                <a:lnTo>
                  <a:pt x="11525" y="85"/>
                </a:lnTo>
                <a:lnTo>
                  <a:pt x="11551" y="91"/>
                </a:lnTo>
                <a:lnTo>
                  <a:pt x="11576" y="97"/>
                </a:lnTo>
                <a:lnTo>
                  <a:pt x="11599" y="106"/>
                </a:lnTo>
                <a:lnTo>
                  <a:pt x="11624" y="117"/>
                </a:lnTo>
                <a:lnTo>
                  <a:pt x="11646" y="130"/>
                </a:lnTo>
                <a:lnTo>
                  <a:pt x="11669" y="144"/>
                </a:lnTo>
                <a:lnTo>
                  <a:pt x="11692" y="159"/>
                </a:lnTo>
                <a:lnTo>
                  <a:pt x="11713" y="176"/>
                </a:lnTo>
                <a:lnTo>
                  <a:pt x="11734" y="195"/>
                </a:lnTo>
                <a:lnTo>
                  <a:pt x="11754" y="215"/>
                </a:lnTo>
                <a:lnTo>
                  <a:pt x="11792" y="261"/>
                </a:lnTo>
                <a:lnTo>
                  <a:pt x="11811" y="285"/>
                </a:lnTo>
                <a:lnTo>
                  <a:pt x="11829" y="311"/>
                </a:lnTo>
                <a:lnTo>
                  <a:pt x="11860" y="367"/>
                </a:lnTo>
                <a:lnTo>
                  <a:pt x="11889" y="427"/>
                </a:lnTo>
                <a:lnTo>
                  <a:pt x="11902" y="458"/>
                </a:lnTo>
                <a:lnTo>
                  <a:pt x="11914" y="491"/>
                </a:lnTo>
                <a:lnTo>
                  <a:pt x="11926" y="525"/>
                </a:lnTo>
                <a:lnTo>
                  <a:pt x="11936" y="560"/>
                </a:lnTo>
                <a:lnTo>
                  <a:pt x="11953" y="631"/>
                </a:lnTo>
                <a:lnTo>
                  <a:pt x="11964" y="706"/>
                </a:lnTo>
                <a:lnTo>
                  <a:pt x="11972" y="785"/>
                </a:lnTo>
                <a:lnTo>
                  <a:pt x="11975" y="864"/>
                </a:lnTo>
                <a:lnTo>
                  <a:pt x="11971" y="962"/>
                </a:lnTo>
                <a:lnTo>
                  <a:pt x="11967" y="1010"/>
                </a:lnTo>
                <a:lnTo>
                  <a:pt x="11960" y="1057"/>
                </a:lnTo>
                <a:lnTo>
                  <a:pt x="11951" y="1103"/>
                </a:lnTo>
                <a:lnTo>
                  <a:pt x="11947" y="1125"/>
                </a:lnTo>
                <a:lnTo>
                  <a:pt x="11941" y="1147"/>
                </a:lnTo>
                <a:lnTo>
                  <a:pt x="11929" y="1191"/>
                </a:lnTo>
                <a:lnTo>
                  <a:pt x="11916" y="1231"/>
                </a:lnTo>
                <a:lnTo>
                  <a:pt x="11901" y="1272"/>
                </a:lnTo>
                <a:lnTo>
                  <a:pt x="11886" y="1311"/>
                </a:lnTo>
                <a:lnTo>
                  <a:pt x="11848" y="1384"/>
                </a:lnTo>
                <a:lnTo>
                  <a:pt x="11829" y="1417"/>
                </a:lnTo>
                <a:lnTo>
                  <a:pt x="11807" y="1449"/>
                </a:lnTo>
                <a:lnTo>
                  <a:pt x="11784" y="1478"/>
                </a:lnTo>
                <a:lnTo>
                  <a:pt x="11761" y="1506"/>
                </a:lnTo>
                <a:lnTo>
                  <a:pt x="11840" y="1506"/>
                </a:lnTo>
                <a:lnTo>
                  <a:pt x="11875" y="1456"/>
                </a:lnTo>
                <a:lnTo>
                  <a:pt x="11907" y="1402"/>
                </a:lnTo>
                <a:lnTo>
                  <a:pt x="11936" y="1343"/>
                </a:lnTo>
                <a:lnTo>
                  <a:pt x="11962" y="1279"/>
                </a:lnTo>
                <a:lnTo>
                  <a:pt x="11972" y="1279"/>
                </a:lnTo>
                <a:lnTo>
                  <a:pt x="11974" y="1282"/>
                </a:lnTo>
                <a:lnTo>
                  <a:pt x="11974" y="1284"/>
                </a:lnTo>
                <a:lnTo>
                  <a:pt x="11949" y="1345"/>
                </a:lnTo>
                <a:lnTo>
                  <a:pt x="11921" y="1403"/>
                </a:lnTo>
                <a:lnTo>
                  <a:pt x="11889" y="1457"/>
                </a:lnTo>
                <a:lnTo>
                  <a:pt x="11873" y="1482"/>
                </a:lnTo>
                <a:lnTo>
                  <a:pt x="11857" y="1506"/>
                </a:lnTo>
                <a:lnTo>
                  <a:pt x="11969" y="1506"/>
                </a:lnTo>
                <a:lnTo>
                  <a:pt x="11759" y="2053"/>
                </a:lnTo>
                <a:lnTo>
                  <a:pt x="11551" y="2600"/>
                </a:lnTo>
                <a:lnTo>
                  <a:pt x="11148" y="2600"/>
                </a:lnTo>
                <a:lnTo>
                  <a:pt x="11764" y="1729"/>
                </a:lnTo>
                <a:lnTo>
                  <a:pt x="11474" y="1729"/>
                </a:lnTo>
                <a:lnTo>
                  <a:pt x="11256" y="1729"/>
                </a:lnTo>
                <a:lnTo>
                  <a:pt x="11065" y="1888"/>
                </a:lnTo>
                <a:lnTo>
                  <a:pt x="11115" y="1537"/>
                </a:lnTo>
                <a:lnTo>
                  <a:pt x="11075" y="1483"/>
                </a:lnTo>
                <a:lnTo>
                  <a:pt x="11038" y="1423"/>
                </a:lnTo>
                <a:lnTo>
                  <a:pt x="11005" y="1358"/>
                </a:lnTo>
                <a:lnTo>
                  <a:pt x="10975" y="1288"/>
                </a:lnTo>
                <a:lnTo>
                  <a:pt x="10980" y="1282"/>
                </a:lnTo>
                <a:lnTo>
                  <a:pt x="10983" y="1281"/>
                </a:lnTo>
                <a:lnTo>
                  <a:pt x="10987" y="1283"/>
                </a:lnTo>
                <a:lnTo>
                  <a:pt x="11015" y="1350"/>
                </a:lnTo>
                <a:lnTo>
                  <a:pt x="11045" y="1412"/>
                </a:lnTo>
                <a:lnTo>
                  <a:pt x="11081" y="1468"/>
                </a:lnTo>
                <a:lnTo>
                  <a:pt x="11118" y="1519"/>
                </a:lnTo>
                <a:lnTo>
                  <a:pt x="11119" y="1506"/>
                </a:lnTo>
                <a:lnTo>
                  <a:pt x="11188" y="1506"/>
                </a:lnTo>
                <a:close/>
                <a:moveTo>
                  <a:pt x="11222" y="1095"/>
                </a:moveTo>
                <a:lnTo>
                  <a:pt x="11226" y="1069"/>
                </a:lnTo>
                <a:lnTo>
                  <a:pt x="11234" y="1043"/>
                </a:lnTo>
                <a:lnTo>
                  <a:pt x="11246" y="1017"/>
                </a:lnTo>
                <a:lnTo>
                  <a:pt x="11261" y="993"/>
                </a:lnTo>
                <a:lnTo>
                  <a:pt x="11248" y="972"/>
                </a:lnTo>
                <a:lnTo>
                  <a:pt x="11277" y="972"/>
                </a:lnTo>
                <a:lnTo>
                  <a:pt x="11291" y="992"/>
                </a:lnTo>
                <a:lnTo>
                  <a:pt x="11301" y="1010"/>
                </a:lnTo>
                <a:lnTo>
                  <a:pt x="11315" y="1044"/>
                </a:lnTo>
                <a:lnTo>
                  <a:pt x="11322" y="1071"/>
                </a:lnTo>
                <a:lnTo>
                  <a:pt x="11323" y="1086"/>
                </a:lnTo>
                <a:lnTo>
                  <a:pt x="11323" y="1095"/>
                </a:lnTo>
                <a:lnTo>
                  <a:pt x="11287" y="1095"/>
                </a:lnTo>
                <a:lnTo>
                  <a:pt x="11294" y="1090"/>
                </a:lnTo>
                <a:lnTo>
                  <a:pt x="11296" y="1082"/>
                </a:lnTo>
                <a:lnTo>
                  <a:pt x="11295" y="1070"/>
                </a:lnTo>
                <a:lnTo>
                  <a:pt x="11291" y="1056"/>
                </a:lnTo>
                <a:lnTo>
                  <a:pt x="11241" y="1056"/>
                </a:lnTo>
                <a:lnTo>
                  <a:pt x="11237" y="1065"/>
                </a:lnTo>
                <a:lnTo>
                  <a:pt x="11237" y="1074"/>
                </a:lnTo>
                <a:lnTo>
                  <a:pt x="11240" y="1084"/>
                </a:lnTo>
                <a:lnTo>
                  <a:pt x="11243" y="1089"/>
                </a:lnTo>
                <a:lnTo>
                  <a:pt x="11247" y="1091"/>
                </a:lnTo>
                <a:lnTo>
                  <a:pt x="11249" y="1091"/>
                </a:lnTo>
                <a:lnTo>
                  <a:pt x="11222" y="1095"/>
                </a:lnTo>
                <a:close/>
                <a:moveTo>
                  <a:pt x="11288" y="1047"/>
                </a:moveTo>
                <a:lnTo>
                  <a:pt x="11283" y="1036"/>
                </a:lnTo>
                <a:lnTo>
                  <a:pt x="11267" y="1002"/>
                </a:lnTo>
                <a:lnTo>
                  <a:pt x="11256" y="1021"/>
                </a:lnTo>
                <a:lnTo>
                  <a:pt x="11243" y="1047"/>
                </a:lnTo>
                <a:lnTo>
                  <a:pt x="11288" y="1047"/>
                </a:lnTo>
                <a:close/>
                <a:moveTo>
                  <a:pt x="11470" y="552"/>
                </a:moveTo>
                <a:lnTo>
                  <a:pt x="11658" y="545"/>
                </a:lnTo>
                <a:lnTo>
                  <a:pt x="11658" y="604"/>
                </a:lnTo>
                <a:lnTo>
                  <a:pt x="11647" y="604"/>
                </a:lnTo>
                <a:lnTo>
                  <a:pt x="11645" y="600"/>
                </a:lnTo>
                <a:lnTo>
                  <a:pt x="11638" y="589"/>
                </a:lnTo>
                <a:lnTo>
                  <a:pt x="11625" y="579"/>
                </a:lnTo>
                <a:lnTo>
                  <a:pt x="11614" y="576"/>
                </a:lnTo>
                <a:lnTo>
                  <a:pt x="11604" y="575"/>
                </a:lnTo>
                <a:lnTo>
                  <a:pt x="11576" y="575"/>
                </a:lnTo>
                <a:lnTo>
                  <a:pt x="11557" y="571"/>
                </a:lnTo>
                <a:lnTo>
                  <a:pt x="11545" y="565"/>
                </a:lnTo>
                <a:lnTo>
                  <a:pt x="11542" y="562"/>
                </a:lnTo>
                <a:lnTo>
                  <a:pt x="11542" y="678"/>
                </a:lnTo>
                <a:lnTo>
                  <a:pt x="11544" y="675"/>
                </a:lnTo>
                <a:lnTo>
                  <a:pt x="11546" y="671"/>
                </a:lnTo>
                <a:lnTo>
                  <a:pt x="11551" y="669"/>
                </a:lnTo>
                <a:lnTo>
                  <a:pt x="11564" y="669"/>
                </a:lnTo>
                <a:lnTo>
                  <a:pt x="11586" y="671"/>
                </a:lnTo>
                <a:lnTo>
                  <a:pt x="11593" y="671"/>
                </a:lnTo>
                <a:lnTo>
                  <a:pt x="11598" y="669"/>
                </a:lnTo>
                <a:lnTo>
                  <a:pt x="11605" y="662"/>
                </a:lnTo>
                <a:lnTo>
                  <a:pt x="11608" y="651"/>
                </a:lnTo>
                <a:lnTo>
                  <a:pt x="11617" y="711"/>
                </a:lnTo>
                <a:lnTo>
                  <a:pt x="11612" y="707"/>
                </a:lnTo>
                <a:lnTo>
                  <a:pt x="11607" y="700"/>
                </a:lnTo>
                <a:lnTo>
                  <a:pt x="11600" y="693"/>
                </a:lnTo>
                <a:lnTo>
                  <a:pt x="11594" y="691"/>
                </a:lnTo>
                <a:lnTo>
                  <a:pt x="11586" y="690"/>
                </a:lnTo>
                <a:lnTo>
                  <a:pt x="11542" y="690"/>
                </a:lnTo>
                <a:lnTo>
                  <a:pt x="11542" y="810"/>
                </a:lnTo>
                <a:lnTo>
                  <a:pt x="11543" y="820"/>
                </a:lnTo>
                <a:lnTo>
                  <a:pt x="11548" y="829"/>
                </a:lnTo>
                <a:lnTo>
                  <a:pt x="11553" y="834"/>
                </a:lnTo>
                <a:lnTo>
                  <a:pt x="11562" y="835"/>
                </a:lnTo>
                <a:lnTo>
                  <a:pt x="11562" y="845"/>
                </a:lnTo>
                <a:lnTo>
                  <a:pt x="11466" y="845"/>
                </a:lnTo>
                <a:lnTo>
                  <a:pt x="11466" y="835"/>
                </a:lnTo>
                <a:lnTo>
                  <a:pt x="11473" y="834"/>
                </a:lnTo>
                <a:lnTo>
                  <a:pt x="11479" y="829"/>
                </a:lnTo>
                <a:lnTo>
                  <a:pt x="11483" y="820"/>
                </a:lnTo>
                <a:lnTo>
                  <a:pt x="11484" y="810"/>
                </a:lnTo>
                <a:lnTo>
                  <a:pt x="11484" y="572"/>
                </a:lnTo>
                <a:lnTo>
                  <a:pt x="11482" y="562"/>
                </a:lnTo>
                <a:lnTo>
                  <a:pt x="11477" y="556"/>
                </a:lnTo>
                <a:lnTo>
                  <a:pt x="11470" y="552"/>
                </a:lnTo>
                <a:close/>
                <a:moveTo>
                  <a:pt x="11388" y="728"/>
                </a:moveTo>
                <a:lnTo>
                  <a:pt x="11388" y="739"/>
                </a:lnTo>
                <a:lnTo>
                  <a:pt x="11291" y="739"/>
                </a:lnTo>
                <a:lnTo>
                  <a:pt x="11291" y="728"/>
                </a:lnTo>
                <a:lnTo>
                  <a:pt x="11299" y="727"/>
                </a:lnTo>
                <a:lnTo>
                  <a:pt x="11305" y="723"/>
                </a:lnTo>
                <a:lnTo>
                  <a:pt x="11310" y="713"/>
                </a:lnTo>
                <a:lnTo>
                  <a:pt x="11311" y="704"/>
                </a:lnTo>
                <a:lnTo>
                  <a:pt x="11311" y="465"/>
                </a:lnTo>
                <a:lnTo>
                  <a:pt x="11309" y="456"/>
                </a:lnTo>
                <a:lnTo>
                  <a:pt x="11304" y="450"/>
                </a:lnTo>
                <a:lnTo>
                  <a:pt x="11297" y="445"/>
                </a:lnTo>
                <a:lnTo>
                  <a:pt x="11484" y="438"/>
                </a:lnTo>
                <a:lnTo>
                  <a:pt x="11484" y="498"/>
                </a:lnTo>
                <a:lnTo>
                  <a:pt x="11474" y="498"/>
                </a:lnTo>
                <a:lnTo>
                  <a:pt x="11472" y="493"/>
                </a:lnTo>
                <a:lnTo>
                  <a:pt x="11465" y="483"/>
                </a:lnTo>
                <a:lnTo>
                  <a:pt x="11450" y="472"/>
                </a:lnTo>
                <a:lnTo>
                  <a:pt x="11441" y="470"/>
                </a:lnTo>
                <a:lnTo>
                  <a:pt x="11429" y="469"/>
                </a:lnTo>
                <a:lnTo>
                  <a:pt x="11402" y="469"/>
                </a:lnTo>
                <a:lnTo>
                  <a:pt x="11384" y="464"/>
                </a:lnTo>
                <a:lnTo>
                  <a:pt x="11372" y="458"/>
                </a:lnTo>
                <a:lnTo>
                  <a:pt x="11369" y="456"/>
                </a:lnTo>
                <a:lnTo>
                  <a:pt x="11369" y="572"/>
                </a:lnTo>
                <a:lnTo>
                  <a:pt x="11370" y="568"/>
                </a:lnTo>
                <a:lnTo>
                  <a:pt x="11373" y="565"/>
                </a:lnTo>
                <a:lnTo>
                  <a:pt x="11378" y="562"/>
                </a:lnTo>
                <a:lnTo>
                  <a:pt x="11391" y="562"/>
                </a:lnTo>
                <a:lnTo>
                  <a:pt x="11413" y="565"/>
                </a:lnTo>
                <a:lnTo>
                  <a:pt x="11420" y="565"/>
                </a:lnTo>
                <a:lnTo>
                  <a:pt x="11425" y="562"/>
                </a:lnTo>
                <a:lnTo>
                  <a:pt x="11432" y="555"/>
                </a:lnTo>
                <a:lnTo>
                  <a:pt x="11435" y="545"/>
                </a:lnTo>
                <a:lnTo>
                  <a:pt x="11442" y="604"/>
                </a:lnTo>
                <a:lnTo>
                  <a:pt x="11439" y="601"/>
                </a:lnTo>
                <a:lnTo>
                  <a:pt x="11434" y="594"/>
                </a:lnTo>
                <a:lnTo>
                  <a:pt x="11427" y="587"/>
                </a:lnTo>
                <a:lnTo>
                  <a:pt x="11421" y="585"/>
                </a:lnTo>
                <a:lnTo>
                  <a:pt x="11413" y="583"/>
                </a:lnTo>
                <a:lnTo>
                  <a:pt x="11369" y="583"/>
                </a:lnTo>
                <a:lnTo>
                  <a:pt x="11369" y="704"/>
                </a:lnTo>
                <a:lnTo>
                  <a:pt x="11370" y="713"/>
                </a:lnTo>
                <a:lnTo>
                  <a:pt x="11374" y="723"/>
                </a:lnTo>
                <a:lnTo>
                  <a:pt x="11380" y="727"/>
                </a:lnTo>
                <a:lnTo>
                  <a:pt x="11388" y="728"/>
                </a:lnTo>
                <a:close/>
                <a:moveTo>
                  <a:pt x="11219" y="1161"/>
                </a:moveTo>
                <a:lnTo>
                  <a:pt x="11257" y="1157"/>
                </a:lnTo>
                <a:lnTo>
                  <a:pt x="11255" y="1161"/>
                </a:lnTo>
                <a:lnTo>
                  <a:pt x="11250" y="1166"/>
                </a:lnTo>
                <a:lnTo>
                  <a:pt x="11250" y="1264"/>
                </a:lnTo>
                <a:lnTo>
                  <a:pt x="11255" y="1274"/>
                </a:lnTo>
                <a:lnTo>
                  <a:pt x="11257" y="1275"/>
                </a:lnTo>
                <a:lnTo>
                  <a:pt x="11219" y="1279"/>
                </a:lnTo>
                <a:lnTo>
                  <a:pt x="11221" y="1275"/>
                </a:lnTo>
                <a:lnTo>
                  <a:pt x="11226" y="1269"/>
                </a:lnTo>
                <a:lnTo>
                  <a:pt x="11226" y="1171"/>
                </a:lnTo>
                <a:lnTo>
                  <a:pt x="11221" y="1162"/>
                </a:lnTo>
                <a:lnTo>
                  <a:pt x="11219" y="1161"/>
                </a:lnTo>
                <a:close/>
                <a:moveTo>
                  <a:pt x="11793" y="1194"/>
                </a:moveTo>
                <a:lnTo>
                  <a:pt x="11791" y="1185"/>
                </a:lnTo>
                <a:lnTo>
                  <a:pt x="11786" y="1178"/>
                </a:lnTo>
                <a:lnTo>
                  <a:pt x="11781" y="1172"/>
                </a:lnTo>
                <a:lnTo>
                  <a:pt x="11775" y="1168"/>
                </a:lnTo>
                <a:lnTo>
                  <a:pt x="11766" y="1165"/>
                </a:lnTo>
                <a:lnTo>
                  <a:pt x="11756" y="1164"/>
                </a:lnTo>
                <a:lnTo>
                  <a:pt x="11740" y="1164"/>
                </a:lnTo>
                <a:lnTo>
                  <a:pt x="11740" y="1272"/>
                </a:lnTo>
                <a:lnTo>
                  <a:pt x="11756" y="1272"/>
                </a:lnTo>
                <a:lnTo>
                  <a:pt x="11766" y="1271"/>
                </a:lnTo>
                <a:lnTo>
                  <a:pt x="11775" y="1268"/>
                </a:lnTo>
                <a:lnTo>
                  <a:pt x="11781" y="1264"/>
                </a:lnTo>
                <a:lnTo>
                  <a:pt x="11786" y="1258"/>
                </a:lnTo>
                <a:lnTo>
                  <a:pt x="11791" y="1251"/>
                </a:lnTo>
                <a:lnTo>
                  <a:pt x="11793" y="1242"/>
                </a:lnTo>
                <a:lnTo>
                  <a:pt x="11796" y="1217"/>
                </a:lnTo>
                <a:lnTo>
                  <a:pt x="11793" y="1194"/>
                </a:lnTo>
                <a:close/>
                <a:moveTo>
                  <a:pt x="11757" y="1157"/>
                </a:moveTo>
                <a:lnTo>
                  <a:pt x="11784" y="1160"/>
                </a:lnTo>
                <a:lnTo>
                  <a:pt x="11795" y="1165"/>
                </a:lnTo>
                <a:lnTo>
                  <a:pt x="11804" y="1172"/>
                </a:lnTo>
                <a:lnTo>
                  <a:pt x="11811" y="1181"/>
                </a:lnTo>
                <a:lnTo>
                  <a:pt x="11817" y="1192"/>
                </a:lnTo>
                <a:lnTo>
                  <a:pt x="11820" y="1203"/>
                </a:lnTo>
                <a:lnTo>
                  <a:pt x="11822" y="1219"/>
                </a:lnTo>
                <a:lnTo>
                  <a:pt x="11820" y="1233"/>
                </a:lnTo>
                <a:lnTo>
                  <a:pt x="11817" y="1244"/>
                </a:lnTo>
                <a:lnTo>
                  <a:pt x="11811" y="1255"/>
                </a:lnTo>
                <a:lnTo>
                  <a:pt x="11804" y="1264"/>
                </a:lnTo>
                <a:lnTo>
                  <a:pt x="11795" y="1270"/>
                </a:lnTo>
                <a:lnTo>
                  <a:pt x="11784" y="1276"/>
                </a:lnTo>
                <a:lnTo>
                  <a:pt x="11771" y="1278"/>
                </a:lnTo>
                <a:lnTo>
                  <a:pt x="11757" y="1279"/>
                </a:lnTo>
                <a:lnTo>
                  <a:pt x="11709" y="1279"/>
                </a:lnTo>
                <a:lnTo>
                  <a:pt x="11713" y="1275"/>
                </a:lnTo>
                <a:lnTo>
                  <a:pt x="11715" y="1269"/>
                </a:lnTo>
                <a:lnTo>
                  <a:pt x="11715" y="1167"/>
                </a:lnTo>
                <a:lnTo>
                  <a:pt x="11709" y="1157"/>
                </a:lnTo>
                <a:lnTo>
                  <a:pt x="11757" y="1157"/>
                </a:lnTo>
                <a:close/>
                <a:moveTo>
                  <a:pt x="11351" y="1279"/>
                </a:moveTo>
                <a:lnTo>
                  <a:pt x="11289" y="1182"/>
                </a:lnTo>
                <a:lnTo>
                  <a:pt x="11289" y="1265"/>
                </a:lnTo>
                <a:lnTo>
                  <a:pt x="11294" y="1274"/>
                </a:lnTo>
                <a:lnTo>
                  <a:pt x="11297" y="1275"/>
                </a:lnTo>
                <a:lnTo>
                  <a:pt x="11274" y="1279"/>
                </a:lnTo>
                <a:lnTo>
                  <a:pt x="11276" y="1275"/>
                </a:lnTo>
                <a:lnTo>
                  <a:pt x="11281" y="1269"/>
                </a:lnTo>
                <a:lnTo>
                  <a:pt x="11282" y="1172"/>
                </a:lnTo>
                <a:lnTo>
                  <a:pt x="11280" y="1165"/>
                </a:lnTo>
                <a:lnTo>
                  <a:pt x="11276" y="1161"/>
                </a:lnTo>
                <a:lnTo>
                  <a:pt x="11270" y="1160"/>
                </a:lnTo>
                <a:lnTo>
                  <a:pt x="11301" y="1157"/>
                </a:lnTo>
                <a:lnTo>
                  <a:pt x="11356" y="1243"/>
                </a:lnTo>
                <a:lnTo>
                  <a:pt x="11356" y="1167"/>
                </a:lnTo>
                <a:lnTo>
                  <a:pt x="11350" y="1157"/>
                </a:lnTo>
                <a:lnTo>
                  <a:pt x="11369" y="1157"/>
                </a:lnTo>
                <a:lnTo>
                  <a:pt x="11366" y="1161"/>
                </a:lnTo>
                <a:lnTo>
                  <a:pt x="11364" y="1167"/>
                </a:lnTo>
                <a:lnTo>
                  <a:pt x="11363" y="1264"/>
                </a:lnTo>
                <a:lnTo>
                  <a:pt x="11365" y="1271"/>
                </a:lnTo>
                <a:lnTo>
                  <a:pt x="11369" y="1275"/>
                </a:lnTo>
                <a:lnTo>
                  <a:pt x="11374" y="1276"/>
                </a:lnTo>
                <a:lnTo>
                  <a:pt x="11351" y="1279"/>
                </a:lnTo>
                <a:close/>
                <a:moveTo>
                  <a:pt x="11692" y="1159"/>
                </a:moveTo>
                <a:lnTo>
                  <a:pt x="11686" y="1264"/>
                </a:lnTo>
                <a:lnTo>
                  <a:pt x="11688" y="1271"/>
                </a:lnTo>
                <a:lnTo>
                  <a:pt x="11692" y="1275"/>
                </a:lnTo>
                <a:lnTo>
                  <a:pt x="11697" y="1276"/>
                </a:lnTo>
                <a:lnTo>
                  <a:pt x="11674" y="1279"/>
                </a:lnTo>
                <a:lnTo>
                  <a:pt x="11612" y="1182"/>
                </a:lnTo>
                <a:lnTo>
                  <a:pt x="11612" y="1265"/>
                </a:lnTo>
                <a:lnTo>
                  <a:pt x="11617" y="1274"/>
                </a:lnTo>
                <a:lnTo>
                  <a:pt x="11619" y="1275"/>
                </a:lnTo>
                <a:lnTo>
                  <a:pt x="11597" y="1279"/>
                </a:lnTo>
                <a:lnTo>
                  <a:pt x="11599" y="1275"/>
                </a:lnTo>
                <a:lnTo>
                  <a:pt x="11604" y="1270"/>
                </a:lnTo>
                <a:lnTo>
                  <a:pt x="11604" y="1172"/>
                </a:lnTo>
                <a:lnTo>
                  <a:pt x="11603" y="1165"/>
                </a:lnTo>
                <a:lnTo>
                  <a:pt x="11599" y="1161"/>
                </a:lnTo>
                <a:lnTo>
                  <a:pt x="11593" y="1160"/>
                </a:lnTo>
                <a:lnTo>
                  <a:pt x="11624" y="1157"/>
                </a:lnTo>
                <a:lnTo>
                  <a:pt x="11679" y="1243"/>
                </a:lnTo>
                <a:lnTo>
                  <a:pt x="11679" y="1167"/>
                </a:lnTo>
                <a:lnTo>
                  <a:pt x="11673" y="1157"/>
                </a:lnTo>
                <a:lnTo>
                  <a:pt x="11692" y="1157"/>
                </a:lnTo>
                <a:lnTo>
                  <a:pt x="11692" y="1159"/>
                </a:lnTo>
                <a:close/>
                <a:moveTo>
                  <a:pt x="11502" y="1230"/>
                </a:moveTo>
                <a:lnTo>
                  <a:pt x="11545" y="1230"/>
                </a:lnTo>
                <a:lnTo>
                  <a:pt x="11542" y="1221"/>
                </a:lnTo>
                <a:lnTo>
                  <a:pt x="11524" y="1186"/>
                </a:lnTo>
                <a:lnTo>
                  <a:pt x="11514" y="1206"/>
                </a:lnTo>
                <a:lnTo>
                  <a:pt x="11502" y="1230"/>
                </a:lnTo>
                <a:close/>
                <a:moveTo>
                  <a:pt x="11538" y="1161"/>
                </a:moveTo>
                <a:lnTo>
                  <a:pt x="11550" y="1179"/>
                </a:lnTo>
                <a:lnTo>
                  <a:pt x="11560" y="1196"/>
                </a:lnTo>
                <a:lnTo>
                  <a:pt x="11568" y="1214"/>
                </a:lnTo>
                <a:lnTo>
                  <a:pt x="11573" y="1229"/>
                </a:lnTo>
                <a:lnTo>
                  <a:pt x="11580" y="1256"/>
                </a:lnTo>
                <a:lnTo>
                  <a:pt x="11582" y="1271"/>
                </a:lnTo>
                <a:lnTo>
                  <a:pt x="11582" y="1279"/>
                </a:lnTo>
                <a:lnTo>
                  <a:pt x="11545" y="1279"/>
                </a:lnTo>
                <a:lnTo>
                  <a:pt x="11552" y="1274"/>
                </a:lnTo>
                <a:lnTo>
                  <a:pt x="11555" y="1265"/>
                </a:lnTo>
                <a:lnTo>
                  <a:pt x="11553" y="1254"/>
                </a:lnTo>
                <a:lnTo>
                  <a:pt x="11549" y="1240"/>
                </a:lnTo>
                <a:lnTo>
                  <a:pt x="11498" y="1240"/>
                </a:lnTo>
                <a:lnTo>
                  <a:pt x="11496" y="1249"/>
                </a:lnTo>
                <a:lnTo>
                  <a:pt x="11496" y="1257"/>
                </a:lnTo>
                <a:lnTo>
                  <a:pt x="11498" y="1269"/>
                </a:lnTo>
                <a:lnTo>
                  <a:pt x="11502" y="1274"/>
                </a:lnTo>
                <a:lnTo>
                  <a:pt x="11505" y="1275"/>
                </a:lnTo>
                <a:lnTo>
                  <a:pt x="11507" y="1275"/>
                </a:lnTo>
                <a:lnTo>
                  <a:pt x="11481" y="1279"/>
                </a:lnTo>
                <a:lnTo>
                  <a:pt x="11483" y="1253"/>
                </a:lnTo>
                <a:lnTo>
                  <a:pt x="11491" y="1227"/>
                </a:lnTo>
                <a:lnTo>
                  <a:pt x="11504" y="1202"/>
                </a:lnTo>
                <a:lnTo>
                  <a:pt x="11520" y="1178"/>
                </a:lnTo>
                <a:lnTo>
                  <a:pt x="11507" y="1157"/>
                </a:lnTo>
                <a:lnTo>
                  <a:pt x="11536" y="1157"/>
                </a:lnTo>
                <a:lnTo>
                  <a:pt x="11538" y="1161"/>
                </a:lnTo>
                <a:close/>
                <a:moveTo>
                  <a:pt x="11419" y="1167"/>
                </a:moveTo>
                <a:lnTo>
                  <a:pt x="11419" y="1272"/>
                </a:lnTo>
                <a:lnTo>
                  <a:pt x="11425" y="1269"/>
                </a:lnTo>
                <a:lnTo>
                  <a:pt x="11433" y="1267"/>
                </a:lnTo>
                <a:lnTo>
                  <a:pt x="11443" y="1267"/>
                </a:lnTo>
                <a:lnTo>
                  <a:pt x="11452" y="1265"/>
                </a:lnTo>
                <a:lnTo>
                  <a:pt x="11457" y="1262"/>
                </a:lnTo>
                <a:lnTo>
                  <a:pt x="11461" y="1255"/>
                </a:lnTo>
                <a:lnTo>
                  <a:pt x="11466" y="1279"/>
                </a:lnTo>
                <a:lnTo>
                  <a:pt x="11390" y="1279"/>
                </a:lnTo>
                <a:lnTo>
                  <a:pt x="11392" y="1275"/>
                </a:lnTo>
                <a:lnTo>
                  <a:pt x="11395" y="1269"/>
                </a:lnTo>
                <a:lnTo>
                  <a:pt x="11395" y="1171"/>
                </a:lnTo>
                <a:lnTo>
                  <a:pt x="11391" y="1162"/>
                </a:lnTo>
                <a:lnTo>
                  <a:pt x="11387" y="1161"/>
                </a:lnTo>
                <a:lnTo>
                  <a:pt x="11426" y="1157"/>
                </a:lnTo>
                <a:lnTo>
                  <a:pt x="11426" y="1159"/>
                </a:lnTo>
                <a:lnTo>
                  <a:pt x="11424" y="1161"/>
                </a:lnTo>
                <a:lnTo>
                  <a:pt x="11419" y="1167"/>
                </a:lnTo>
                <a:close/>
                <a:moveTo>
                  <a:pt x="11130" y="1159"/>
                </a:moveTo>
                <a:lnTo>
                  <a:pt x="11206" y="1157"/>
                </a:lnTo>
                <a:lnTo>
                  <a:pt x="11206" y="1181"/>
                </a:lnTo>
                <a:lnTo>
                  <a:pt x="11202" y="1179"/>
                </a:lnTo>
                <a:lnTo>
                  <a:pt x="11199" y="1174"/>
                </a:lnTo>
                <a:lnTo>
                  <a:pt x="11192" y="1171"/>
                </a:lnTo>
                <a:lnTo>
                  <a:pt x="11184" y="1169"/>
                </a:lnTo>
                <a:lnTo>
                  <a:pt x="11173" y="1169"/>
                </a:lnTo>
                <a:lnTo>
                  <a:pt x="11165" y="1167"/>
                </a:lnTo>
                <a:lnTo>
                  <a:pt x="11159" y="1164"/>
                </a:lnTo>
                <a:lnTo>
                  <a:pt x="11159" y="1210"/>
                </a:lnTo>
                <a:lnTo>
                  <a:pt x="11167" y="1207"/>
                </a:lnTo>
                <a:lnTo>
                  <a:pt x="11177" y="1208"/>
                </a:lnTo>
                <a:lnTo>
                  <a:pt x="11181" y="1207"/>
                </a:lnTo>
                <a:lnTo>
                  <a:pt x="11185" y="1203"/>
                </a:lnTo>
                <a:lnTo>
                  <a:pt x="11186" y="1200"/>
                </a:lnTo>
                <a:lnTo>
                  <a:pt x="11189" y="1223"/>
                </a:lnTo>
                <a:lnTo>
                  <a:pt x="11185" y="1220"/>
                </a:lnTo>
                <a:lnTo>
                  <a:pt x="11182" y="1217"/>
                </a:lnTo>
                <a:lnTo>
                  <a:pt x="11177" y="1215"/>
                </a:lnTo>
                <a:lnTo>
                  <a:pt x="11159" y="1215"/>
                </a:lnTo>
                <a:lnTo>
                  <a:pt x="11159" y="1264"/>
                </a:lnTo>
                <a:lnTo>
                  <a:pt x="11164" y="1274"/>
                </a:lnTo>
                <a:lnTo>
                  <a:pt x="11166" y="1275"/>
                </a:lnTo>
                <a:lnTo>
                  <a:pt x="11127" y="1279"/>
                </a:lnTo>
                <a:lnTo>
                  <a:pt x="11129" y="1277"/>
                </a:lnTo>
                <a:lnTo>
                  <a:pt x="11130" y="1275"/>
                </a:lnTo>
                <a:lnTo>
                  <a:pt x="11134" y="1269"/>
                </a:lnTo>
                <a:lnTo>
                  <a:pt x="11134" y="1167"/>
                </a:lnTo>
                <a:lnTo>
                  <a:pt x="11130" y="1159"/>
                </a:lnTo>
                <a:close/>
                <a:moveTo>
                  <a:pt x="11392" y="1084"/>
                </a:moveTo>
                <a:lnTo>
                  <a:pt x="11397" y="1078"/>
                </a:lnTo>
                <a:lnTo>
                  <a:pt x="11398" y="1071"/>
                </a:lnTo>
                <a:lnTo>
                  <a:pt x="11395" y="1062"/>
                </a:lnTo>
                <a:lnTo>
                  <a:pt x="11386" y="1051"/>
                </a:lnTo>
                <a:lnTo>
                  <a:pt x="11380" y="1047"/>
                </a:lnTo>
                <a:lnTo>
                  <a:pt x="11371" y="1041"/>
                </a:lnTo>
                <a:lnTo>
                  <a:pt x="11354" y="1031"/>
                </a:lnTo>
                <a:lnTo>
                  <a:pt x="11343" y="1020"/>
                </a:lnTo>
                <a:lnTo>
                  <a:pt x="11338" y="1008"/>
                </a:lnTo>
                <a:lnTo>
                  <a:pt x="11338" y="1002"/>
                </a:lnTo>
                <a:lnTo>
                  <a:pt x="11338" y="995"/>
                </a:lnTo>
                <a:lnTo>
                  <a:pt x="11340" y="988"/>
                </a:lnTo>
                <a:lnTo>
                  <a:pt x="11349" y="978"/>
                </a:lnTo>
                <a:lnTo>
                  <a:pt x="11362" y="972"/>
                </a:lnTo>
                <a:lnTo>
                  <a:pt x="11379" y="969"/>
                </a:lnTo>
                <a:lnTo>
                  <a:pt x="11387" y="971"/>
                </a:lnTo>
                <a:lnTo>
                  <a:pt x="11402" y="974"/>
                </a:lnTo>
                <a:lnTo>
                  <a:pt x="11411" y="1006"/>
                </a:lnTo>
                <a:lnTo>
                  <a:pt x="11398" y="990"/>
                </a:lnTo>
                <a:lnTo>
                  <a:pt x="11380" y="979"/>
                </a:lnTo>
                <a:lnTo>
                  <a:pt x="11367" y="980"/>
                </a:lnTo>
                <a:lnTo>
                  <a:pt x="11360" y="983"/>
                </a:lnTo>
                <a:lnTo>
                  <a:pt x="11358" y="987"/>
                </a:lnTo>
                <a:lnTo>
                  <a:pt x="11357" y="998"/>
                </a:lnTo>
                <a:lnTo>
                  <a:pt x="11358" y="1003"/>
                </a:lnTo>
                <a:lnTo>
                  <a:pt x="11367" y="1013"/>
                </a:lnTo>
                <a:lnTo>
                  <a:pt x="11373" y="1016"/>
                </a:lnTo>
                <a:lnTo>
                  <a:pt x="11384" y="1022"/>
                </a:lnTo>
                <a:lnTo>
                  <a:pt x="11397" y="1030"/>
                </a:lnTo>
                <a:lnTo>
                  <a:pt x="11407" y="1038"/>
                </a:lnTo>
                <a:lnTo>
                  <a:pt x="11414" y="1049"/>
                </a:lnTo>
                <a:lnTo>
                  <a:pt x="11417" y="1063"/>
                </a:lnTo>
                <a:lnTo>
                  <a:pt x="11415" y="1071"/>
                </a:lnTo>
                <a:lnTo>
                  <a:pt x="11413" y="1078"/>
                </a:lnTo>
                <a:lnTo>
                  <a:pt x="11408" y="1084"/>
                </a:lnTo>
                <a:lnTo>
                  <a:pt x="11404" y="1089"/>
                </a:lnTo>
                <a:lnTo>
                  <a:pt x="11390" y="1096"/>
                </a:lnTo>
                <a:lnTo>
                  <a:pt x="11372" y="1097"/>
                </a:lnTo>
                <a:lnTo>
                  <a:pt x="11364" y="1097"/>
                </a:lnTo>
                <a:lnTo>
                  <a:pt x="11354" y="1096"/>
                </a:lnTo>
                <a:lnTo>
                  <a:pt x="11345" y="1093"/>
                </a:lnTo>
                <a:lnTo>
                  <a:pt x="11336" y="1089"/>
                </a:lnTo>
                <a:lnTo>
                  <a:pt x="11336" y="1058"/>
                </a:lnTo>
                <a:lnTo>
                  <a:pt x="11347" y="1071"/>
                </a:lnTo>
                <a:lnTo>
                  <a:pt x="11358" y="1083"/>
                </a:lnTo>
                <a:lnTo>
                  <a:pt x="11369" y="1088"/>
                </a:lnTo>
                <a:lnTo>
                  <a:pt x="11373" y="1089"/>
                </a:lnTo>
                <a:lnTo>
                  <a:pt x="11384" y="1088"/>
                </a:lnTo>
                <a:lnTo>
                  <a:pt x="11392" y="1084"/>
                </a:lnTo>
                <a:close/>
                <a:moveTo>
                  <a:pt x="11436" y="1084"/>
                </a:moveTo>
                <a:lnTo>
                  <a:pt x="11436" y="983"/>
                </a:lnTo>
                <a:lnTo>
                  <a:pt x="11431" y="972"/>
                </a:lnTo>
                <a:lnTo>
                  <a:pt x="11466" y="972"/>
                </a:lnTo>
                <a:lnTo>
                  <a:pt x="11463" y="976"/>
                </a:lnTo>
                <a:lnTo>
                  <a:pt x="11461" y="983"/>
                </a:lnTo>
                <a:lnTo>
                  <a:pt x="11461" y="1030"/>
                </a:lnTo>
                <a:lnTo>
                  <a:pt x="11497" y="1030"/>
                </a:lnTo>
                <a:lnTo>
                  <a:pt x="11497" y="983"/>
                </a:lnTo>
                <a:lnTo>
                  <a:pt x="11491" y="972"/>
                </a:lnTo>
                <a:lnTo>
                  <a:pt x="11527" y="972"/>
                </a:lnTo>
                <a:lnTo>
                  <a:pt x="11524" y="976"/>
                </a:lnTo>
                <a:lnTo>
                  <a:pt x="11521" y="983"/>
                </a:lnTo>
                <a:lnTo>
                  <a:pt x="11521" y="1081"/>
                </a:lnTo>
                <a:lnTo>
                  <a:pt x="11525" y="1089"/>
                </a:lnTo>
                <a:lnTo>
                  <a:pt x="11529" y="1091"/>
                </a:lnTo>
                <a:lnTo>
                  <a:pt x="11489" y="1096"/>
                </a:lnTo>
                <a:lnTo>
                  <a:pt x="11493" y="1090"/>
                </a:lnTo>
                <a:lnTo>
                  <a:pt x="11496" y="1085"/>
                </a:lnTo>
                <a:lnTo>
                  <a:pt x="11497" y="1038"/>
                </a:lnTo>
                <a:lnTo>
                  <a:pt x="11461" y="1038"/>
                </a:lnTo>
                <a:lnTo>
                  <a:pt x="11461" y="1081"/>
                </a:lnTo>
                <a:lnTo>
                  <a:pt x="11466" y="1089"/>
                </a:lnTo>
                <a:lnTo>
                  <a:pt x="11468" y="1091"/>
                </a:lnTo>
                <a:lnTo>
                  <a:pt x="11429" y="1096"/>
                </a:lnTo>
                <a:lnTo>
                  <a:pt x="11432" y="1090"/>
                </a:lnTo>
                <a:lnTo>
                  <a:pt x="11436" y="1085"/>
                </a:lnTo>
                <a:lnTo>
                  <a:pt x="11436" y="1084"/>
                </a:lnTo>
                <a:close/>
                <a:moveTo>
                  <a:pt x="11665" y="1034"/>
                </a:moveTo>
                <a:lnTo>
                  <a:pt x="11663" y="1010"/>
                </a:lnTo>
                <a:lnTo>
                  <a:pt x="11659" y="992"/>
                </a:lnTo>
                <a:lnTo>
                  <a:pt x="11656" y="985"/>
                </a:lnTo>
                <a:lnTo>
                  <a:pt x="11653" y="979"/>
                </a:lnTo>
                <a:lnTo>
                  <a:pt x="11649" y="975"/>
                </a:lnTo>
                <a:lnTo>
                  <a:pt x="11646" y="974"/>
                </a:lnTo>
                <a:lnTo>
                  <a:pt x="11641" y="975"/>
                </a:lnTo>
                <a:lnTo>
                  <a:pt x="11638" y="979"/>
                </a:lnTo>
                <a:lnTo>
                  <a:pt x="11635" y="985"/>
                </a:lnTo>
                <a:lnTo>
                  <a:pt x="11632" y="992"/>
                </a:lnTo>
                <a:lnTo>
                  <a:pt x="11628" y="1010"/>
                </a:lnTo>
                <a:lnTo>
                  <a:pt x="11626" y="1034"/>
                </a:lnTo>
                <a:lnTo>
                  <a:pt x="11628" y="1057"/>
                </a:lnTo>
                <a:lnTo>
                  <a:pt x="11632" y="1076"/>
                </a:lnTo>
                <a:lnTo>
                  <a:pt x="11635" y="1083"/>
                </a:lnTo>
                <a:lnTo>
                  <a:pt x="11638" y="1089"/>
                </a:lnTo>
                <a:lnTo>
                  <a:pt x="11641" y="1092"/>
                </a:lnTo>
                <a:lnTo>
                  <a:pt x="11646" y="1093"/>
                </a:lnTo>
                <a:lnTo>
                  <a:pt x="11649" y="1092"/>
                </a:lnTo>
                <a:lnTo>
                  <a:pt x="11653" y="1089"/>
                </a:lnTo>
                <a:lnTo>
                  <a:pt x="11656" y="1083"/>
                </a:lnTo>
                <a:lnTo>
                  <a:pt x="11659" y="1076"/>
                </a:lnTo>
                <a:lnTo>
                  <a:pt x="11663" y="1057"/>
                </a:lnTo>
                <a:lnTo>
                  <a:pt x="11665" y="1034"/>
                </a:lnTo>
                <a:close/>
                <a:moveTo>
                  <a:pt x="11600" y="1034"/>
                </a:moveTo>
                <a:lnTo>
                  <a:pt x="11604" y="1009"/>
                </a:lnTo>
                <a:lnTo>
                  <a:pt x="11613" y="989"/>
                </a:lnTo>
                <a:lnTo>
                  <a:pt x="11620" y="982"/>
                </a:lnTo>
                <a:lnTo>
                  <a:pt x="11628" y="976"/>
                </a:lnTo>
                <a:lnTo>
                  <a:pt x="11637" y="973"/>
                </a:lnTo>
                <a:lnTo>
                  <a:pt x="11646" y="972"/>
                </a:lnTo>
                <a:lnTo>
                  <a:pt x="11655" y="973"/>
                </a:lnTo>
                <a:lnTo>
                  <a:pt x="11663" y="976"/>
                </a:lnTo>
                <a:lnTo>
                  <a:pt x="11672" y="982"/>
                </a:lnTo>
                <a:lnTo>
                  <a:pt x="11678" y="989"/>
                </a:lnTo>
                <a:lnTo>
                  <a:pt x="11683" y="999"/>
                </a:lnTo>
                <a:lnTo>
                  <a:pt x="11688" y="1009"/>
                </a:lnTo>
                <a:lnTo>
                  <a:pt x="11690" y="1021"/>
                </a:lnTo>
                <a:lnTo>
                  <a:pt x="11692" y="1034"/>
                </a:lnTo>
                <a:lnTo>
                  <a:pt x="11688" y="1058"/>
                </a:lnTo>
                <a:lnTo>
                  <a:pt x="11678" y="1077"/>
                </a:lnTo>
                <a:lnTo>
                  <a:pt x="11672" y="1085"/>
                </a:lnTo>
                <a:lnTo>
                  <a:pt x="11663" y="1091"/>
                </a:lnTo>
                <a:lnTo>
                  <a:pt x="11655" y="1095"/>
                </a:lnTo>
                <a:lnTo>
                  <a:pt x="11646" y="1096"/>
                </a:lnTo>
                <a:lnTo>
                  <a:pt x="11637" y="1095"/>
                </a:lnTo>
                <a:lnTo>
                  <a:pt x="11628" y="1091"/>
                </a:lnTo>
                <a:lnTo>
                  <a:pt x="11620" y="1085"/>
                </a:lnTo>
                <a:lnTo>
                  <a:pt x="11613" y="1077"/>
                </a:lnTo>
                <a:lnTo>
                  <a:pt x="11608" y="1069"/>
                </a:lnTo>
                <a:lnTo>
                  <a:pt x="11604" y="1058"/>
                </a:lnTo>
                <a:lnTo>
                  <a:pt x="11601" y="1047"/>
                </a:lnTo>
                <a:lnTo>
                  <a:pt x="11600" y="1034"/>
                </a:lnTo>
                <a:close/>
                <a:moveTo>
                  <a:pt x="11555" y="1084"/>
                </a:moveTo>
                <a:lnTo>
                  <a:pt x="11555" y="987"/>
                </a:lnTo>
                <a:lnTo>
                  <a:pt x="11550" y="979"/>
                </a:lnTo>
                <a:lnTo>
                  <a:pt x="11546" y="976"/>
                </a:lnTo>
                <a:lnTo>
                  <a:pt x="11586" y="972"/>
                </a:lnTo>
                <a:lnTo>
                  <a:pt x="11584" y="978"/>
                </a:lnTo>
                <a:lnTo>
                  <a:pt x="11579" y="982"/>
                </a:lnTo>
                <a:lnTo>
                  <a:pt x="11578" y="1081"/>
                </a:lnTo>
                <a:lnTo>
                  <a:pt x="11584" y="1089"/>
                </a:lnTo>
                <a:lnTo>
                  <a:pt x="11586" y="1091"/>
                </a:lnTo>
                <a:lnTo>
                  <a:pt x="11546" y="1096"/>
                </a:lnTo>
                <a:lnTo>
                  <a:pt x="11550" y="1090"/>
                </a:lnTo>
                <a:lnTo>
                  <a:pt x="11555" y="1085"/>
                </a:lnTo>
                <a:lnTo>
                  <a:pt x="11555" y="1084"/>
                </a:lnTo>
                <a:close/>
                <a:moveTo>
                  <a:pt x="11708" y="988"/>
                </a:moveTo>
                <a:lnTo>
                  <a:pt x="11707" y="981"/>
                </a:lnTo>
                <a:lnTo>
                  <a:pt x="11702" y="978"/>
                </a:lnTo>
                <a:lnTo>
                  <a:pt x="11697" y="976"/>
                </a:lnTo>
                <a:lnTo>
                  <a:pt x="11728" y="972"/>
                </a:lnTo>
                <a:lnTo>
                  <a:pt x="11783" y="1058"/>
                </a:lnTo>
                <a:lnTo>
                  <a:pt x="11783" y="983"/>
                </a:lnTo>
                <a:lnTo>
                  <a:pt x="11777" y="972"/>
                </a:lnTo>
                <a:lnTo>
                  <a:pt x="11796" y="972"/>
                </a:lnTo>
                <a:lnTo>
                  <a:pt x="11792" y="976"/>
                </a:lnTo>
                <a:lnTo>
                  <a:pt x="11790" y="983"/>
                </a:lnTo>
                <a:lnTo>
                  <a:pt x="11790" y="1079"/>
                </a:lnTo>
                <a:lnTo>
                  <a:pt x="11791" y="1086"/>
                </a:lnTo>
                <a:lnTo>
                  <a:pt x="11796" y="1090"/>
                </a:lnTo>
                <a:lnTo>
                  <a:pt x="11800" y="1091"/>
                </a:lnTo>
                <a:lnTo>
                  <a:pt x="11778" y="1096"/>
                </a:lnTo>
                <a:lnTo>
                  <a:pt x="11715" y="998"/>
                </a:lnTo>
                <a:lnTo>
                  <a:pt x="11715" y="1081"/>
                </a:lnTo>
                <a:lnTo>
                  <a:pt x="11721" y="1089"/>
                </a:lnTo>
                <a:lnTo>
                  <a:pt x="11723" y="1091"/>
                </a:lnTo>
                <a:lnTo>
                  <a:pt x="11701" y="1096"/>
                </a:lnTo>
                <a:lnTo>
                  <a:pt x="11703" y="1090"/>
                </a:lnTo>
                <a:lnTo>
                  <a:pt x="11708" y="1085"/>
                </a:lnTo>
                <a:lnTo>
                  <a:pt x="11708" y="988"/>
                </a:lnTo>
                <a:close/>
                <a:moveTo>
                  <a:pt x="11198" y="1024"/>
                </a:moveTo>
                <a:lnTo>
                  <a:pt x="11202" y="1022"/>
                </a:lnTo>
                <a:lnTo>
                  <a:pt x="11205" y="1020"/>
                </a:lnTo>
                <a:lnTo>
                  <a:pt x="11207" y="1016"/>
                </a:lnTo>
                <a:lnTo>
                  <a:pt x="11209" y="1040"/>
                </a:lnTo>
                <a:lnTo>
                  <a:pt x="11206" y="1036"/>
                </a:lnTo>
                <a:lnTo>
                  <a:pt x="11204" y="1033"/>
                </a:lnTo>
                <a:lnTo>
                  <a:pt x="11198" y="1031"/>
                </a:lnTo>
                <a:lnTo>
                  <a:pt x="11179" y="1031"/>
                </a:lnTo>
                <a:lnTo>
                  <a:pt x="11180" y="1081"/>
                </a:lnTo>
                <a:lnTo>
                  <a:pt x="11185" y="1090"/>
                </a:lnTo>
                <a:lnTo>
                  <a:pt x="11187" y="1091"/>
                </a:lnTo>
                <a:lnTo>
                  <a:pt x="11148" y="1095"/>
                </a:lnTo>
                <a:lnTo>
                  <a:pt x="11148" y="1092"/>
                </a:lnTo>
                <a:lnTo>
                  <a:pt x="11151" y="1091"/>
                </a:lnTo>
                <a:lnTo>
                  <a:pt x="11156" y="1084"/>
                </a:lnTo>
                <a:lnTo>
                  <a:pt x="11156" y="983"/>
                </a:lnTo>
                <a:lnTo>
                  <a:pt x="11150" y="972"/>
                </a:lnTo>
                <a:lnTo>
                  <a:pt x="11227" y="972"/>
                </a:lnTo>
                <a:lnTo>
                  <a:pt x="11227" y="996"/>
                </a:lnTo>
                <a:lnTo>
                  <a:pt x="11223" y="994"/>
                </a:lnTo>
                <a:lnTo>
                  <a:pt x="11219" y="990"/>
                </a:lnTo>
                <a:lnTo>
                  <a:pt x="11213" y="986"/>
                </a:lnTo>
                <a:lnTo>
                  <a:pt x="11205" y="985"/>
                </a:lnTo>
                <a:lnTo>
                  <a:pt x="11193" y="985"/>
                </a:lnTo>
                <a:lnTo>
                  <a:pt x="11186" y="982"/>
                </a:lnTo>
                <a:lnTo>
                  <a:pt x="11179" y="979"/>
                </a:lnTo>
                <a:lnTo>
                  <a:pt x="11179" y="1027"/>
                </a:lnTo>
                <a:lnTo>
                  <a:pt x="11188" y="1023"/>
                </a:lnTo>
                <a:lnTo>
                  <a:pt x="11198" y="1024"/>
                </a:lnTo>
                <a:close/>
                <a:moveTo>
                  <a:pt x="8456" y="1648"/>
                </a:moveTo>
                <a:lnTo>
                  <a:pt x="8976" y="1484"/>
                </a:lnTo>
                <a:lnTo>
                  <a:pt x="8976" y="1970"/>
                </a:lnTo>
                <a:lnTo>
                  <a:pt x="8976" y="2456"/>
                </a:lnTo>
                <a:lnTo>
                  <a:pt x="9146" y="2600"/>
                </a:lnTo>
                <a:lnTo>
                  <a:pt x="8527" y="2600"/>
                </a:lnTo>
                <a:lnTo>
                  <a:pt x="8695" y="2456"/>
                </a:lnTo>
                <a:lnTo>
                  <a:pt x="8695" y="1761"/>
                </a:lnTo>
                <a:lnTo>
                  <a:pt x="8456" y="1648"/>
                </a:lnTo>
                <a:close/>
                <a:moveTo>
                  <a:pt x="9711" y="1566"/>
                </a:moveTo>
                <a:lnTo>
                  <a:pt x="9696" y="1567"/>
                </a:lnTo>
                <a:lnTo>
                  <a:pt x="9681" y="1571"/>
                </a:lnTo>
                <a:lnTo>
                  <a:pt x="9667" y="1577"/>
                </a:lnTo>
                <a:lnTo>
                  <a:pt x="9653" y="1584"/>
                </a:lnTo>
                <a:lnTo>
                  <a:pt x="9640" y="1593"/>
                </a:lnTo>
                <a:lnTo>
                  <a:pt x="9627" y="1605"/>
                </a:lnTo>
                <a:lnTo>
                  <a:pt x="9615" y="1619"/>
                </a:lnTo>
                <a:lnTo>
                  <a:pt x="9604" y="1635"/>
                </a:lnTo>
                <a:lnTo>
                  <a:pt x="9593" y="1654"/>
                </a:lnTo>
                <a:lnTo>
                  <a:pt x="9585" y="1675"/>
                </a:lnTo>
                <a:lnTo>
                  <a:pt x="9570" y="1725"/>
                </a:lnTo>
                <a:lnTo>
                  <a:pt x="9564" y="1753"/>
                </a:lnTo>
                <a:lnTo>
                  <a:pt x="9561" y="1768"/>
                </a:lnTo>
                <a:lnTo>
                  <a:pt x="9560" y="1785"/>
                </a:lnTo>
                <a:lnTo>
                  <a:pt x="9557" y="1818"/>
                </a:lnTo>
                <a:lnTo>
                  <a:pt x="9557" y="1854"/>
                </a:lnTo>
                <a:lnTo>
                  <a:pt x="9558" y="1895"/>
                </a:lnTo>
                <a:lnTo>
                  <a:pt x="9559" y="1913"/>
                </a:lnTo>
                <a:lnTo>
                  <a:pt x="9560" y="1931"/>
                </a:lnTo>
                <a:lnTo>
                  <a:pt x="9566" y="1966"/>
                </a:lnTo>
                <a:lnTo>
                  <a:pt x="9572" y="1998"/>
                </a:lnTo>
                <a:lnTo>
                  <a:pt x="9581" y="2027"/>
                </a:lnTo>
                <a:lnTo>
                  <a:pt x="9591" y="2054"/>
                </a:lnTo>
                <a:lnTo>
                  <a:pt x="9614" y="2098"/>
                </a:lnTo>
                <a:lnTo>
                  <a:pt x="9628" y="2117"/>
                </a:lnTo>
                <a:lnTo>
                  <a:pt x="9642" y="2133"/>
                </a:lnTo>
                <a:lnTo>
                  <a:pt x="9657" y="2147"/>
                </a:lnTo>
                <a:lnTo>
                  <a:pt x="9666" y="2152"/>
                </a:lnTo>
                <a:lnTo>
                  <a:pt x="9674" y="2158"/>
                </a:lnTo>
                <a:lnTo>
                  <a:pt x="9690" y="2166"/>
                </a:lnTo>
                <a:lnTo>
                  <a:pt x="9707" y="2172"/>
                </a:lnTo>
                <a:lnTo>
                  <a:pt x="9724" y="2177"/>
                </a:lnTo>
                <a:lnTo>
                  <a:pt x="9742" y="2178"/>
                </a:lnTo>
                <a:lnTo>
                  <a:pt x="9772" y="2173"/>
                </a:lnTo>
                <a:lnTo>
                  <a:pt x="9787" y="2168"/>
                </a:lnTo>
                <a:lnTo>
                  <a:pt x="9802" y="2163"/>
                </a:lnTo>
                <a:lnTo>
                  <a:pt x="9817" y="2153"/>
                </a:lnTo>
                <a:lnTo>
                  <a:pt x="9831" y="2143"/>
                </a:lnTo>
                <a:lnTo>
                  <a:pt x="9845" y="2130"/>
                </a:lnTo>
                <a:lnTo>
                  <a:pt x="9856" y="2115"/>
                </a:lnTo>
                <a:lnTo>
                  <a:pt x="9868" y="2097"/>
                </a:lnTo>
                <a:lnTo>
                  <a:pt x="9880" y="2078"/>
                </a:lnTo>
                <a:lnTo>
                  <a:pt x="9889" y="2056"/>
                </a:lnTo>
                <a:lnTo>
                  <a:pt x="9897" y="2032"/>
                </a:lnTo>
                <a:lnTo>
                  <a:pt x="9908" y="1974"/>
                </a:lnTo>
                <a:lnTo>
                  <a:pt x="9911" y="1943"/>
                </a:lnTo>
                <a:lnTo>
                  <a:pt x="9913" y="1908"/>
                </a:lnTo>
                <a:lnTo>
                  <a:pt x="9911" y="1870"/>
                </a:lnTo>
                <a:lnTo>
                  <a:pt x="9908" y="1834"/>
                </a:lnTo>
                <a:lnTo>
                  <a:pt x="9902" y="1800"/>
                </a:lnTo>
                <a:lnTo>
                  <a:pt x="9895" y="1768"/>
                </a:lnTo>
                <a:lnTo>
                  <a:pt x="9875" y="1710"/>
                </a:lnTo>
                <a:lnTo>
                  <a:pt x="9848" y="1661"/>
                </a:lnTo>
                <a:lnTo>
                  <a:pt x="9834" y="1640"/>
                </a:lnTo>
                <a:lnTo>
                  <a:pt x="9818" y="1621"/>
                </a:lnTo>
                <a:lnTo>
                  <a:pt x="9801" y="1605"/>
                </a:lnTo>
                <a:lnTo>
                  <a:pt x="9784" y="1591"/>
                </a:lnTo>
                <a:lnTo>
                  <a:pt x="9766" y="1580"/>
                </a:lnTo>
                <a:lnTo>
                  <a:pt x="9747" y="1573"/>
                </a:lnTo>
                <a:lnTo>
                  <a:pt x="9730" y="1568"/>
                </a:lnTo>
                <a:lnTo>
                  <a:pt x="9711" y="1566"/>
                </a:lnTo>
                <a:close/>
                <a:moveTo>
                  <a:pt x="9273" y="1894"/>
                </a:moveTo>
                <a:lnTo>
                  <a:pt x="9276" y="1855"/>
                </a:lnTo>
                <a:lnTo>
                  <a:pt x="9280" y="1818"/>
                </a:lnTo>
                <a:lnTo>
                  <a:pt x="9290" y="1780"/>
                </a:lnTo>
                <a:lnTo>
                  <a:pt x="9302" y="1744"/>
                </a:lnTo>
                <a:lnTo>
                  <a:pt x="9317" y="1709"/>
                </a:lnTo>
                <a:lnTo>
                  <a:pt x="9337" y="1675"/>
                </a:lnTo>
                <a:lnTo>
                  <a:pt x="9347" y="1658"/>
                </a:lnTo>
                <a:lnTo>
                  <a:pt x="9359" y="1643"/>
                </a:lnTo>
                <a:lnTo>
                  <a:pt x="9385" y="1613"/>
                </a:lnTo>
                <a:lnTo>
                  <a:pt x="9415" y="1585"/>
                </a:lnTo>
                <a:lnTo>
                  <a:pt x="9430" y="1572"/>
                </a:lnTo>
                <a:lnTo>
                  <a:pt x="9448" y="1560"/>
                </a:lnTo>
                <a:lnTo>
                  <a:pt x="9484" y="1538"/>
                </a:lnTo>
                <a:lnTo>
                  <a:pt x="9524" y="1519"/>
                </a:lnTo>
                <a:lnTo>
                  <a:pt x="9567" y="1504"/>
                </a:lnTo>
                <a:lnTo>
                  <a:pt x="9614" y="1494"/>
                </a:lnTo>
                <a:lnTo>
                  <a:pt x="9639" y="1489"/>
                </a:lnTo>
                <a:lnTo>
                  <a:pt x="9664" y="1486"/>
                </a:lnTo>
                <a:lnTo>
                  <a:pt x="9717" y="1484"/>
                </a:lnTo>
                <a:lnTo>
                  <a:pt x="9778" y="1486"/>
                </a:lnTo>
                <a:lnTo>
                  <a:pt x="9806" y="1491"/>
                </a:lnTo>
                <a:lnTo>
                  <a:pt x="9834" y="1496"/>
                </a:lnTo>
                <a:lnTo>
                  <a:pt x="9861" y="1503"/>
                </a:lnTo>
                <a:lnTo>
                  <a:pt x="9887" y="1510"/>
                </a:lnTo>
                <a:lnTo>
                  <a:pt x="9935" y="1530"/>
                </a:lnTo>
                <a:lnTo>
                  <a:pt x="9958" y="1541"/>
                </a:lnTo>
                <a:lnTo>
                  <a:pt x="9980" y="1554"/>
                </a:lnTo>
                <a:lnTo>
                  <a:pt x="10020" y="1584"/>
                </a:lnTo>
                <a:lnTo>
                  <a:pt x="10058" y="1618"/>
                </a:lnTo>
                <a:lnTo>
                  <a:pt x="10090" y="1654"/>
                </a:lnTo>
                <a:lnTo>
                  <a:pt x="10119" y="1695"/>
                </a:lnTo>
                <a:lnTo>
                  <a:pt x="10144" y="1739"/>
                </a:lnTo>
                <a:lnTo>
                  <a:pt x="10155" y="1761"/>
                </a:lnTo>
                <a:lnTo>
                  <a:pt x="10165" y="1786"/>
                </a:lnTo>
                <a:lnTo>
                  <a:pt x="10183" y="1835"/>
                </a:lnTo>
                <a:lnTo>
                  <a:pt x="10196" y="1885"/>
                </a:lnTo>
                <a:lnTo>
                  <a:pt x="10205" y="1939"/>
                </a:lnTo>
                <a:lnTo>
                  <a:pt x="10211" y="1993"/>
                </a:lnTo>
                <a:lnTo>
                  <a:pt x="10213" y="2049"/>
                </a:lnTo>
                <a:lnTo>
                  <a:pt x="10212" y="2083"/>
                </a:lnTo>
                <a:lnTo>
                  <a:pt x="10210" y="2117"/>
                </a:lnTo>
                <a:lnTo>
                  <a:pt x="10202" y="2181"/>
                </a:lnTo>
                <a:lnTo>
                  <a:pt x="10195" y="2212"/>
                </a:lnTo>
                <a:lnTo>
                  <a:pt x="10188" y="2241"/>
                </a:lnTo>
                <a:lnTo>
                  <a:pt x="10169" y="2296"/>
                </a:lnTo>
                <a:lnTo>
                  <a:pt x="10144" y="2347"/>
                </a:lnTo>
                <a:lnTo>
                  <a:pt x="10131" y="2371"/>
                </a:lnTo>
                <a:lnTo>
                  <a:pt x="10117" y="2394"/>
                </a:lnTo>
                <a:lnTo>
                  <a:pt x="10085" y="2436"/>
                </a:lnTo>
                <a:lnTo>
                  <a:pt x="10049" y="2475"/>
                </a:lnTo>
                <a:lnTo>
                  <a:pt x="10011" y="2509"/>
                </a:lnTo>
                <a:lnTo>
                  <a:pt x="9969" y="2538"/>
                </a:lnTo>
                <a:lnTo>
                  <a:pt x="9946" y="2551"/>
                </a:lnTo>
                <a:lnTo>
                  <a:pt x="9924" y="2563"/>
                </a:lnTo>
                <a:lnTo>
                  <a:pt x="9877" y="2583"/>
                </a:lnTo>
                <a:lnTo>
                  <a:pt x="9828" y="2599"/>
                </a:lnTo>
                <a:lnTo>
                  <a:pt x="9778" y="2610"/>
                </a:lnTo>
                <a:lnTo>
                  <a:pt x="9726" y="2617"/>
                </a:lnTo>
                <a:lnTo>
                  <a:pt x="9674" y="2619"/>
                </a:lnTo>
                <a:lnTo>
                  <a:pt x="9627" y="2618"/>
                </a:lnTo>
                <a:lnTo>
                  <a:pt x="9581" y="2613"/>
                </a:lnTo>
                <a:lnTo>
                  <a:pt x="9534" y="2604"/>
                </a:lnTo>
                <a:lnTo>
                  <a:pt x="9488" y="2592"/>
                </a:lnTo>
                <a:lnTo>
                  <a:pt x="9441" y="2578"/>
                </a:lnTo>
                <a:lnTo>
                  <a:pt x="9395" y="2559"/>
                </a:lnTo>
                <a:lnTo>
                  <a:pt x="9351" y="2538"/>
                </a:lnTo>
                <a:lnTo>
                  <a:pt x="9307" y="2514"/>
                </a:lnTo>
                <a:lnTo>
                  <a:pt x="9540" y="2317"/>
                </a:lnTo>
                <a:lnTo>
                  <a:pt x="9712" y="2544"/>
                </a:lnTo>
                <a:lnTo>
                  <a:pt x="9733" y="2537"/>
                </a:lnTo>
                <a:lnTo>
                  <a:pt x="9753" y="2529"/>
                </a:lnTo>
                <a:lnTo>
                  <a:pt x="9773" y="2518"/>
                </a:lnTo>
                <a:lnTo>
                  <a:pt x="9791" y="2505"/>
                </a:lnTo>
                <a:lnTo>
                  <a:pt x="9808" y="2493"/>
                </a:lnTo>
                <a:lnTo>
                  <a:pt x="9825" y="2476"/>
                </a:lnTo>
                <a:lnTo>
                  <a:pt x="9841" y="2459"/>
                </a:lnTo>
                <a:lnTo>
                  <a:pt x="9855" y="2440"/>
                </a:lnTo>
                <a:lnTo>
                  <a:pt x="9868" y="2418"/>
                </a:lnTo>
                <a:lnTo>
                  <a:pt x="9880" y="2395"/>
                </a:lnTo>
                <a:lnTo>
                  <a:pt x="9900" y="2343"/>
                </a:lnTo>
                <a:lnTo>
                  <a:pt x="9908" y="2312"/>
                </a:lnTo>
                <a:lnTo>
                  <a:pt x="9914" y="2281"/>
                </a:lnTo>
                <a:lnTo>
                  <a:pt x="9918" y="2248"/>
                </a:lnTo>
                <a:lnTo>
                  <a:pt x="9922" y="2212"/>
                </a:lnTo>
                <a:lnTo>
                  <a:pt x="9895" y="2226"/>
                </a:lnTo>
                <a:lnTo>
                  <a:pt x="9868" y="2240"/>
                </a:lnTo>
                <a:lnTo>
                  <a:pt x="9840" y="2250"/>
                </a:lnTo>
                <a:lnTo>
                  <a:pt x="9811" y="2260"/>
                </a:lnTo>
                <a:lnTo>
                  <a:pt x="9780" y="2267"/>
                </a:lnTo>
                <a:lnTo>
                  <a:pt x="9749" y="2273"/>
                </a:lnTo>
                <a:lnTo>
                  <a:pt x="9716" y="2275"/>
                </a:lnTo>
                <a:lnTo>
                  <a:pt x="9682" y="2276"/>
                </a:lnTo>
                <a:lnTo>
                  <a:pt x="9633" y="2274"/>
                </a:lnTo>
                <a:lnTo>
                  <a:pt x="9587" y="2268"/>
                </a:lnTo>
                <a:lnTo>
                  <a:pt x="9565" y="2263"/>
                </a:lnTo>
                <a:lnTo>
                  <a:pt x="9544" y="2257"/>
                </a:lnTo>
                <a:lnTo>
                  <a:pt x="9524" y="2252"/>
                </a:lnTo>
                <a:lnTo>
                  <a:pt x="9505" y="2243"/>
                </a:lnTo>
                <a:lnTo>
                  <a:pt x="9486" y="2235"/>
                </a:lnTo>
                <a:lnTo>
                  <a:pt x="9468" y="2227"/>
                </a:lnTo>
                <a:lnTo>
                  <a:pt x="9435" y="2206"/>
                </a:lnTo>
                <a:lnTo>
                  <a:pt x="9405" y="2183"/>
                </a:lnTo>
                <a:lnTo>
                  <a:pt x="9376" y="2157"/>
                </a:lnTo>
                <a:lnTo>
                  <a:pt x="9353" y="2129"/>
                </a:lnTo>
                <a:lnTo>
                  <a:pt x="9332" y="2099"/>
                </a:lnTo>
                <a:lnTo>
                  <a:pt x="9314" y="2068"/>
                </a:lnTo>
                <a:lnTo>
                  <a:pt x="9299" y="2034"/>
                </a:lnTo>
                <a:lnTo>
                  <a:pt x="9289" y="2000"/>
                </a:lnTo>
                <a:lnTo>
                  <a:pt x="9280" y="1965"/>
                </a:lnTo>
                <a:lnTo>
                  <a:pt x="9276" y="1929"/>
                </a:lnTo>
                <a:lnTo>
                  <a:pt x="9273" y="1894"/>
                </a:lnTo>
                <a:close/>
                <a:moveTo>
                  <a:pt x="10312" y="1648"/>
                </a:moveTo>
                <a:lnTo>
                  <a:pt x="10832" y="1484"/>
                </a:lnTo>
                <a:lnTo>
                  <a:pt x="10832" y="1970"/>
                </a:lnTo>
                <a:lnTo>
                  <a:pt x="10832" y="2456"/>
                </a:lnTo>
                <a:lnTo>
                  <a:pt x="11001" y="2600"/>
                </a:lnTo>
                <a:lnTo>
                  <a:pt x="10382" y="2600"/>
                </a:lnTo>
                <a:lnTo>
                  <a:pt x="10550" y="2456"/>
                </a:lnTo>
                <a:lnTo>
                  <a:pt x="10550" y="1761"/>
                </a:lnTo>
                <a:lnTo>
                  <a:pt x="10312" y="1648"/>
                </a:lnTo>
                <a:close/>
                <a:moveTo>
                  <a:pt x="8852" y="1009"/>
                </a:moveTo>
                <a:lnTo>
                  <a:pt x="9028" y="1009"/>
                </a:lnTo>
                <a:lnTo>
                  <a:pt x="9181" y="893"/>
                </a:lnTo>
                <a:lnTo>
                  <a:pt x="9201" y="893"/>
                </a:lnTo>
                <a:lnTo>
                  <a:pt x="9183" y="1061"/>
                </a:lnTo>
                <a:lnTo>
                  <a:pt x="8630" y="1061"/>
                </a:lnTo>
                <a:lnTo>
                  <a:pt x="8630" y="1041"/>
                </a:lnTo>
                <a:lnTo>
                  <a:pt x="8695" y="960"/>
                </a:lnTo>
                <a:lnTo>
                  <a:pt x="8695" y="470"/>
                </a:lnTo>
                <a:lnTo>
                  <a:pt x="8630" y="390"/>
                </a:lnTo>
                <a:lnTo>
                  <a:pt x="8630" y="370"/>
                </a:lnTo>
                <a:lnTo>
                  <a:pt x="9016" y="370"/>
                </a:lnTo>
                <a:lnTo>
                  <a:pt x="9152" y="353"/>
                </a:lnTo>
                <a:lnTo>
                  <a:pt x="9172" y="532"/>
                </a:lnTo>
                <a:lnTo>
                  <a:pt x="9145" y="532"/>
                </a:lnTo>
                <a:lnTo>
                  <a:pt x="9017" y="421"/>
                </a:lnTo>
                <a:lnTo>
                  <a:pt x="8852" y="421"/>
                </a:lnTo>
                <a:lnTo>
                  <a:pt x="8852" y="682"/>
                </a:lnTo>
                <a:lnTo>
                  <a:pt x="8973" y="682"/>
                </a:lnTo>
                <a:lnTo>
                  <a:pt x="9033" y="600"/>
                </a:lnTo>
                <a:lnTo>
                  <a:pt x="9055" y="600"/>
                </a:lnTo>
                <a:lnTo>
                  <a:pt x="9055" y="814"/>
                </a:lnTo>
                <a:lnTo>
                  <a:pt x="9033" y="814"/>
                </a:lnTo>
                <a:lnTo>
                  <a:pt x="8973" y="732"/>
                </a:lnTo>
                <a:lnTo>
                  <a:pt x="8852" y="732"/>
                </a:lnTo>
                <a:lnTo>
                  <a:pt x="8852" y="1009"/>
                </a:lnTo>
                <a:close/>
                <a:moveTo>
                  <a:pt x="9616" y="710"/>
                </a:moveTo>
                <a:lnTo>
                  <a:pt x="9566" y="652"/>
                </a:lnTo>
                <a:lnTo>
                  <a:pt x="9533" y="609"/>
                </a:lnTo>
                <a:lnTo>
                  <a:pt x="9517" y="608"/>
                </a:lnTo>
                <a:lnTo>
                  <a:pt x="9495" y="607"/>
                </a:lnTo>
                <a:lnTo>
                  <a:pt x="9478" y="607"/>
                </a:lnTo>
                <a:lnTo>
                  <a:pt x="9464" y="609"/>
                </a:lnTo>
                <a:lnTo>
                  <a:pt x="9453" y="614"/>
                </a:lnTo>
                <a:lnTo>
                  <a:pt x="9442" y="618"/>
                </a:lnTo>
                <a:lnTo>
                  <a:pt x="9435" y="626"/>
                </a:lnTo>
                <a:lnTo>
                  <a:pt x="9429" y="634"/>
                </a:lnTo>
                <a:lnTo>
                  <a:pt x="9427" y="643"/>
                </a:lnTo>
                <a:lnTo>
                  <a:pt x="9426" y="654"/>
                </a:lnTo>
                <a:lnTo>
                  <a:pt x="9427" y="671"/>
                </a:lnTo>
                <a:lnTo>
                  <a:pt x="9434" y="688"/>
                </a:lnTo>
                <a:lnTo>
                  <a:pt x="9443" y="702"/>
                </a:lnTo>
                <a:lnTo>
                  <a:pt x="9456" y="714"/>
                </a:lnTo>
                <a:lnTo>
                  <a:pt x="9472" y="726"/>
                </a:lnTo>
                <a:lnTo>
                  <a:pt x="9491" y="737"/>
                </a:lnTo>
                <a:lnTo>
                  <a:pt x="9536" y="759"/>
                </a:lnTo>
                <a:lnTo>
                  <a:pt x="9589" y="787"/>
                </a:lnTo>
                <a:lnTo>
                  <a:pt x="9615" y="803"/>
                </a:lnTo>
                <a:lnTo>
                  <a:pt x="9639" y="822"/>
                </a:lnTo>
                <a:lnTo>
                  <a:pt x="9649" y="831"/>
                </a:lnTo>
                <a:lnTo>
                  <a:pt x="9659" y="843"/>
                </a:lnTo>
                <a:lnTo>
                  <a:pt x="9674" y="866"/>
                </a:lnTo>
                <a:lnTo>
                  <a:pt x="9680" y="879"/>
                </a:lnTo>
                <a:lnTo>
                  <a:pt x="9683" y="893"/>
                </a:lnTo>
                <a:lnTo>
                  <a:pt x="9687" y="909"/>
                </a:lnTo>
                <a:lnTo>
                  <a:pt x="9687" y="924"/>
                </a:lnTo>
                <a:lnTo>
                  <a:pt x="9685" y="941"/>
                </a:lnTo>
                <a:lnTo>
                  <a:pt x="9684" y="951"/>
                </a:lnTo>
                <a:lnTo>
                  <a:pt x="9683" y="959"/>
                </a:lnTo>
                <a:lnTo>
                  <a:pt x="9677" y="974"/>
                </a:lnTo>
                <a:lnTo>
                  <a:pt x="9670" y="988"/>
                </a:lnTo>
                <a:lnTo>
                  <a:pt x="9661" y="1001"/>
                </a:lnTo>
                <a:lnTo>
                  <a:pt x="9650" y="1014"/>
                </a:lnTo>
                <a:lnTo>
                  <a:pt x="9639" y="1024"/>
                </a:lnTo>
                <a:lnTo>
                  <a:pt x="9625" y="1034"/>
                </a:lnTo>
                <a:lnTo>
                  <a:pt x="9592" y="1050"/>
                </a:lnTo>
                <a:lnTo>
                  <a:pt x="9554" y="1062"/>
                </a:lnTo>
                <a:lnTo>
                  <a:pt x="9534" y="1067"/>
                </a:lnTo>
                <a:lnTo>
                  <a:pt x="9513" y="1069"/>
                </a:lnTo>
                <a:lnTo>
                  <a:pt x="9468" y="1071"/>
                </a:lnTo>
                <a:lnTo>
                  <a:pt x="9416" y="1069"/>
                </a:lnTo>
                <a:lnTo>
                  <a:pt x="9367" y="1062"/>
                </a:lnTo>
                <a:lnTo>
                  <a:pt x="9325" y="1050"/>
                </a:lnTo>
                <a:lnTo>
                  <a:pt x="9290" y="1036"/>
                </a:lnTo>
                <a:lnTo>
                  <a:pt x="9319" y="905"/>
                </a:lnTo>
                <a:lnTo>
                  <a:pt x="9340" y="905"/>
                </a:lnTo>
                <a:lnTo>
                  <a:pt x="9362" y="937"/>
                </a:lnTo>
                <a:lnTo>
                  <a:pt x="9386" y="969"/>
                </a:lnTo>
                <a:lnTo>
                  <a:pt x="9412" y="999"/>
                </a:lnTo>
                <a:lnTo>
                  <a:pt x="9434" y="1023"/>
                </a:lnTo>
                <a:lnTo>
                  <a:pt x="9449" y="1027"/>
                </a:lnTo>
                <a:lnTo>
                  <a:pt x="9476" y="1028"/>
                </a:lnTo>
                <a:lnTo>
                  <a:pt x="9497" y="1027"/>
                </a:lnTo>
                <a:lnTo>
                  <a:pt x="9515" y="1024"/>
                </a:lnTo>
                <a:lnTo>
                  <a:pt x="9530" y="1021"/>
                </a:lnTo>
                <a:lnTo>
                  <a:pt x="9543" y="1015"/>
                </a:lnTo>
                <a:lnTo>
                  <a:pt x="9552" y="1007"/>
                </a:lnTo>
                <a:lnTo>
                  <a:pt x="9559" y="999"/>
                </a:lnTo>
                <a:lnTo>
                  <a:pt x="9564" y="987"/>
                </a:lnTo>
                <a:lnTo>
                  <a:pt x="9565" y="975"/>
                </a:lnTo>
                <a:lnTo>
                  <a:pt x="9563" y="958"/>
                </a:lnTo>
                <a:lnTo>
                  <a:pt x="9559" y="950"/>
                </a:lnTo>
                <a:lnTo>
                  <a:pt x="9556" y="943"/>
                </a:lnTo>
                <a:lnTo>
                  <a:pt x="9545" y="928"/>
                </a:lnTo>
                <a:lnTo>
                  <a:pt x="9531" y="916"/>
                </a:lnTo>
                <a:lnTo>
                  <a:pt x="9515" y="904"/>
                </a:lnTo>
                <a:lnTo>
                  <a:pt x="9495" y="892"/>
                </a:lnTo>
                <a:lnTo>
                  <a:pt x="9453" y="871"/>
                </a:lnTo>
                <a:lnTo>
                  <a:pt x="9396" y="843"/>
                </a:lnTo>
                <a:lnTo>
                  <a:pt x="9371" y="827"/>
                </a:lnTo>
                <a:lnTo>
                  <a:pt x="9348" y="809"/>
                </a:lnTo>
                <a:lnTo>
                  <a:pt x="9328" y="788"/>
                </a:lnTo>
                <a:lnTo>
                  <a:pt x="9314" y="764"/>
                </a:lnTo>
                <a:lnTo>
                  <a:pt x="9309" y="751"/>
                </a:lnTo>
                <a:lnTo>
                  <a:pt x="9305" y="737"/>
                </a:lnTo>
                <a:lnTo>
                  <a:pt x="9303" y="720"/>
                </a:lnTo>
                <a:lnTo>
                  <a:pt x="9302" y="704"/>
                </a:lnTo>
                <a:lnTo>
                  <a:pt x="9303" y="686"/>
                </a:lnTo>
                <a:lnTo>
                  <a:pt x="9305" y="670"/>
                </a:lnTo>
                <a:lnTo>
                  <a:pt x="9310" y="656"/>
                </a:lnTo>
                <a:lnTo>
                  <a:pt x="9317" y="642"/>
                </a:lnTo>
                <a:lnTo>
                  <a:pt x="9325" y="629"/>
                </a:lnTo>
                <a:lnTo>
                  <a:pt x="9334" y="617"/>
                </a:lnTo>
                <a:lnTo>
                  <a:pt x="9346" y="607"/>
                </a:lnTo>
                <a:lnTo>
                  <a:pt x="9359" y="597"/>
                </a:lnTo>
                <a:lnTo>
                  <a:pt x="9389" y="582"/>
                </a:lnTo>
                <a:lnTo>
                  <a:pt x="9406" y="576"/>
                </a:lnTo>
                <a:lnTo>
                  <a:pt x="9424" y="572"/>
                </a:lnTo>
                <a:lnTo>
                  <a:pt x="9464" y="565"/>
                </a:lnTo>
                <a:lnTo>
                  <a:pt x="9508" y="562"/>
                </a:lnTo>
                <a:lnTo>
                  <a:pt x="9489" y="507"/>
                </a:lnTo>
                <a:lnTo>
                  <a:pt x="9482" y="482"/>
                </a:lnTo>
                <a:lnTo>
                  <a:pt x="9479" y="457"/>
                </a:lnTo>
                <a:lnTo>
                  <a:pt x="9481" y="435"/>
                </a:lnTo>
                <a:lnTo>
                  <a:pt x="9484" y="413"/>
                </a:lnTo>
                <a:lnTo>
                  <a:pt x="9490" y="392"/>
                </a:lnTo>
                <a:lnTo>
                  <a:pt x="9498" y="372"/>
                </a:lnTo>
                <a:lnTo>
                  <a:pt x="9508" y="353"/>
                </a:lnTo>
                <a:lnTo>
                  <a:pt x="9519" y="335"/>
                </a:lnTo>
                <a:lnTo>
                  <a:pt x="9532" y="320"/>
                </a:lnTo>
                <a:lnTo>
                  <a:pt x="9547" y="306"/>
                </a:lnTo>
                <a:lnTo>
                  <a:pt x="9564" y="293"/>
                </a:lnTo>
                <a:lnTo>
                  <a:pt x="9580" y="282"/>
                </a:lnTo>
                <a:lnTo>
                  <a:pt x="9599" y="272"/>
                </a:lnTo>
                <a:lnTo>
                  <a:pt x="9619" y="263"/>
                </a:lnTo>
                <a:lnTo>
                  <a:pt x="9639" y="257"/>
                </a:lnTo>
                <a:lnTo>
                  <a:pt x="9660" y="252"/>
                </a:lnTo>
                <a:lnTo>
                  <a:pt x="9703" y="249"/>
                </a:lnTo>
                <a:lnTo>
                  <a:pt x="9731" y="250"/>
                </a:lnTo>
                <a:lnTo>
                  <a:pt x="9757" y="252"/>
                </a:lnTo>
                <a:lnTo>
                  <a:pt x="9781" y="258"/>
                </a:lnTo>
                <a:lnTo>
                  <a:pt x="9805" y="266"/>
                </a:lnTo>
                <a:lnTo>
                  <a:pt x="9825" y="277"/>
                </a:lnTo>
                <a:lnTo>
                  <a:pt x="9843" y="287"/>
                </a:lnTo>
                <a:lnTo>
                  <a:pt x="9876" y="314"/>
                </a:lnTo>
                <a:lnTo>
                  <a:pt x="9902" y="347"/>
                </a:lnTo>
                <a:lnTo>
                  <a:pt x="9920" y="382"/>
                </a:lnTo>
                <a:lnTo>
                  <a:pt x="9931" y="421"/>
                </a:lnTo>
                <a:lnTo>
                  <a:pt x="9934" y="441"/>
                </a:lnTo>
                <a:lnTo>
                  <a:pt x="9935" y="461"/>
                </a:lnTo>
                <a:lnTo>
                  <a:pt x="9935" y="471"/>
                </a:lnTo>
                <a:lnTo>
                  <a:pt x="9934" y="575"/>
                </a:lnTo>
                <a:lnTo>
                  <a:pt x="10079" y="575"/>
                </a:lnTo>
                <a:lnTo>
                  <a:pt x="10079" y="618"/>
                </a:lnTo>
                <a:lnTo>
                  <a:pt x="9937" y="618"/>
                </a:lnTo>
                <a:lnTo>
                  <a:pt x="9937" y="923"/>
                </a:lnTo>
                <a:lnTo>
                  <a:pt x="9938" y="940"/>
                </a:lnTo>
                <a:lnTo>
                  <a:pt x="9941" y="955"/>
                </a:lnTo>
                <a:lnTo>
                  <a:pt x="9946" y="967"/>
                </a:lnTo>
                <a:lnTo>
                  <a:pt x="9953" y="976"/>
                </a:lnTo>
                <a:lnTo>
                  <a:pt x="9963" y="983"/>
                </a:lnTo>
                <a:lnTo>
                  <a:pt x="9975" y="987"/>
                </a:lnTo>
                <a:lnTo>
                  <a:pt x="9986" y="989"/>
                </a:lnTo>
                <a:lnTo>
                  <a:pt x="10000" y="990"/>
                </a:lnTo>
                <a:lnTo>
                  <a:pt x="10025" y="988"/>
                </a:lnTo>
                <a:lnTo>
                  <a:pt x="10045" y="980"/>
                </a:lnTo>
                <a:lnTo>
                  <a:pt x="10061" y="969"/>
                </a:lnTo>
                <a:lnTo>
                  <a:pt x="10076" y="958"/>
                </a:lnTo>
                <a:lnTo>
                  <a:pt x="10099" y="992"/>
                </a:lnTo>
                <a:lnTo>
                  <a:pt x="10086" y="1007"/>
                </a:lnTo>
                <a:lnTo>
                  <a:pt x="10069" y="1021"/>
                </a:lnTo>
                <a:lnTo>
                  <a:pt x="10032" y="1047"/>
                </a:lnTo>
                <a:lnTo>
                  <a:pt x="10010" y="1057"/>
                </a:lnTo>
                <a:lnTo>
                  <a:pt x="9985" y="1065"/>
                </a:lnTo>
                <a:lnTo>
                  <a:pt x="9960" y="1070"/>
                </a:lnTo>
                <a:lnTo>
                  <a:pt x="9934" y="1071"/>
                </a:lnTo>
                <a:lnTo>
                  <a:pt x="9904" y="1070"/>
                </a:lnTo>
                <a:lnTo>
                  <a:pt x="9877" y="1064"/>
                </a:lnTo>
                <a:lnTo>
                  <a:pt x="9853" y="1054"/>
                </a:lnTo>
                <a:lnTo>
                  <a:pt x="9832" y="1040"/>
                </a:lnTo>
                <a:lnTo>
                  <a:pt x="9814" y="1022"/>
                </a:lnTo>
                <a:lnTo>
                  <a:pt x="9801" y="999"/>
                </a:lnTo>
                <a:lnTo>
                  <a:pt x="9797" y="986"/>
                </a:lnTo>
                <a:lnTo>
                  <a:pt x="9793" y="972"/>
                </a:lnTo>
                <a:lnTo>
                  <a:pt x="9791" y="957"/>
                </a:lnTo>
                <a:lnTo>
                  <a:pt x="9790" y="940"/>
                </a:lnTo>
                <a:lnTo>
                  <a:pt x="9790" y="618"/>
                </a:lnTo>
                <a:lnTo>
                  <a:pt x="9729" y="618"/>
                </a:lnTo>
                <a:lnTo>
                  <a:pt x="9729" y="589"/>
                </a:lnTo>
                <a:lnTo>
                  <a:pt x="9747" y="580"/>
                </a:lnTo>
                <a:lnTo>
                  <a:pt x="9769" y="569"/>
                </a:lnTo>
                <a:lnTo>
                  <a:pt x="9790" y="559"/>
                </a:lnTo>
                <a:lnTo>
                  <a:pt x="9808" y="547"/>
                </a:lnTo>
                <a:lnTo>
                  <a:pt x="9831" y="530"/>
                </a:lnTo>
                <a:lnTo>
                  <a:pt x="9840" y="520"/>
                </a:lnTo>
                <a:lnTo>
                  <a:pt x="9848" y="509"/>
                </a:lnTo>
                <a:lnTo>
                  <a:pt x="9854" y="496"/>
                </a:lnTo>
                <a:lnTo>
                  <a:pt x="9859" y="480"/>
                </a:lnTo>
                <a:lnTo>
                  <a:pt x="9861" y="463"/>
                </a:lnTo>
                <a:lnTo>
                  <a:pt x="9862" y="442"/>
                </a:lnTo>
                <a:lnTo>
                  <a:pt x="9860" y="409"/>
                </a:lnTo>
                <a:lnTo>
                  <a:pt x="9852" y="380"/>
                </a:lnTo>
                <a:lnTo>
                  <a:pt x="9846" y="366"/>
                </a:lnTo>
                <a:lnTo>
                  <a:pt x="9838" y="354"/>
                </a:lnTo>
                <a:lnTo>
                  <a:pt x="9829" y="342"/>
                </a:lnTo>
                <a:lnTo>
                  <a:pt x="9820" y="333"/>
                </a:lnTo>
                <a:lnTo>
                  <a:pt x="9797" y="316"/>
                </a:lnTo>
                <a:lnTo>
                  <a:pt x="9769" y="303"/>
                </a:lnTo>
                <a:lnTo>
                  <a:pt x="9737" y="296"/>
                </a:lnTo>
                <a:lnTo>
                  <a:pt x="9702" y="293"/>
                </a:lnTo>
                <a:lnTo>
                  <a:pt x="9682" y="293"/>
                </a:lnTo>
                <a:lnTo>
                  <a:pt x="9663" y="297"/>
                </a:lnTo>
                <a:lnTo>
                  <a:pt x="9646" y="300"/>
                </a:lnTo>
                <a:lnTo>
                  <a:pt x="9629" y="306"/>
                </a:lnTo>
                <a:lnTo>
                  <a:pt x="9600" y="323"/>
                </a:lnTo>
                <a:lnTo>
                  <a:pt x="9587" y="332"/>
                </a:lnTo>
                <a:lnTo>
                  <a:pt x="9575" y="341"/>
                </a:lnTo>
                <a:lnTo>
                  <a:pt x="9556" y="365"/>
                </a:lnTo>
                <a:lnTo>
                  <a:pt x="9548" y="376"/>
                </a:lnTo>
                <a:lnTo>
                  <a:pt x="9541" y="389"/>
                </a:lnTo>
                <a:lnTo>
                  <a:pt x="9537" y="403"/>
                </a:lnTo>
                <a:lnTo>
                  <a:pt x="9533" y="416"/>
                </a:lnTo>
                <a:lnTo>
                  <a:pt x="9531" y="429"/>
                </a:lnTo>
                <a:lnTo>
                  <a:pt x="9531" y="442"/>
                </a:lnTo>
                <a:lnTo>
                  <a:pt x="9532" y="468"/>
                </a:lnTo>
                <a:lnTo>
                  <a:pt x="9538" y="491"/>
                </a:lnTo>
                <a:lnTo>
                  <a:pt x="9547" y="512"/>
                </a:lnTo>
                <a:lnTo>
                  <a:pt x="9553" y="521"/>
                </a:lnTo>
                <a:lnTo>
                  <a:pt x="9559" y="531"/>
                </a:lnTo>
                <a:lnTo>
                  <a:pt x="9575" y="546"/>
                </a:lnTo>
                <a:lnTo>
                  <a:pt x="9594" y="560"/>
                </a:lnTo>
                <a:lnTo>
                  <a:pt x="9616" y="573"/>
                </a:lnTo>
                <a:lnTo>
                  <a:pt x="9642" y="583"/>
                </a:lnTo>
                <a:lnTo>
                  <a:pt x="9657" y="588"/>
                </a:lnTo>
                <a:lnTo>
                  <a:pt x="9635" y="710"/>
                </a:lnTo>
                <a:lnTo>
                  <a:pt x="9616" y="710"/>
                </a:lnTo>
                <a:close/>
                <a:moveTo>
                  <a:pt x="10282" y="1071"/>
                </a:moveTo>
                <a:lnTo>
                  <a:pt x="10266" y="1070"/>
                </a:lnTo>
                <a:lnTo>
                  <a:pt x="10250" y="1065"/>
                </a:lnTo>
                <a:lnTo>
                  <a:pt x="10236" y="1058"/>
                </a:lnTo>
                <a:lnTo>
                  <a:pt x="10223" y="1049"/>
                </a:lnTo>
                <a:lnTo>
                  <a:pt x="10213" y="1037"/>
                </a:lnTo>
                <a:lnTo>
                  <a:pt x="10205" y="1023"/>
                </a:lnTo>
                <a:lnTo>
                  <a:pt x="10200" y="1008"/>
                </a:lnTo>
                <a:lnTo>
                  <a:pt x="10199" y="992"/>
                </a:lnTo>
                <a:lnTo>
                  <a:pt x="10200" y="974"/>
                </a:lnTo>
                <a:lnTo>
                  <a:pt x="10205" y="959"/>
                </a:lnTo>
                <a:lnTo>
                  <a:pt x="10212" y="945"/>
                </a:lnTo>
                <a:lnTo>
                  <a:pt x="10223" y="933"/>
                </a:lnTo>
                <a:lnTo>
                  <a:pt x="10234" y="924"/>
                </a:lnTo>
                <a:lnTo>
                  <a:pt x="10250" y="917"/>
                </a:lnTo>
                <a:lnTo>
                  <a:pt x="10265" y="912"/>
                </a:lnTo>
                <a:lnTo>
                  <a:pt x="10282" y="911"/>
                </a:lnTo>
                <a:lnTo>
                  <a:pt x="10301" y="912"/>
                </a:lnTo>
                <a:lnTo>
                  <a:pt x="10317" y="917"/>
                </a:lnTo>
                <a:lnTo>
                  <a:pt x="10332" y="924"/>
                </a:lnTo>
                <a:lnTo>
                  <a:pt x="10343" y="934"/>
                </a:lnTo>
                <a:lnTo>
                  <a:pt x="10353" y="946"/>
                </a:lnTo>
                <a:lnTo>
                  <a:pt x="10361" y="959"/>
                </a:lnTo>
                <a:lnTo>
                  <a:pt x="10365" y="974"/>
                </a:lnTo>
                <a:lnTo>
                  <a:pt x="10367" y="992"/>
                </a:lnTo>
                <a:lnTo>
                  <a:pt x="10365" y="1008"/>
                </a:lnTo>
                <a:lnTo>
                  <a:pt x="10361" y="1023"/>
                </a:lnTo>
                <a:lnTo>
                  <a:pt x="10353" y="1037"/>
                </a:lnTo>
                <a:lnTo>
                  <a:pt x="10343" y="1049"/>
                </a:lnTo>
                <a:lnTo>
                  <a:pt x="10332" y="1058"/>
                </a:lnTo>
                <a:lnTo>
                  <a:pt x="10317" y="1065"/>
                </a:lnTo>
                <a:lnTo>
                  <a:pt x="10301" y="1070"/>
                </a:lnTo>
                <a:lnTo>
                  <a:pt x="10282" y="1071"/>
                </a:lnTo>
                <a:close/>
                <a:moveTo>
                  <a:pt x="2271" y="1799"/>
                </a:moveTo>
                <a:lnTo>
                  <a:pt x="2800" y="1799"/>
                </a:lnTo>
                <a:lnTo>
                  <a:pt x="3330" y="1799"/>
                </a:lnTo>
                <a:lnTo>
                  <a:pt x="3311" y="1742"/>
                </a:lnTo>
                <a:lnTo>
                  <a:pt x="3284" y="1667"/>
                </a:lnTo>
                <a:lnTo>
                  <a:pt x="3239" y="1557"/>
                </a:lnTo>
                <a:lnTo>
                  <a:pt x="3173" y="1410"/>
                </a:lnTo>
                <a:lnTo>
                  <a:pt x="3084" y="1224"/>
                </a:lnTo>
                <a:lnTo>
                  <a:pt x="3029" y="1116"/>
                </a:lnTo>
                <a:lnTo>
                  <a:pt x="2967" y="996"/>
                </a:lnTo>
                <a:lnTo>
                  <a:pt x="2818" y="725"/>
                </a:lnTo>
                <a:lnTo>
                  <a:pt x="2704" y="923"/>
                </a:lnTo>
                <a:lnTo>
                  <a:pt x="2634" y="1048"/>
                </a:lnTo>
                <a:lnTo>
                  <a:pt x="2560" y="1185"/>
                </a:lnTo>
                <a:lnTo>
                  <a:pt x="2484" y="1332"/>
                </a:lnTo>
                <a:lnTo>
                  <a:pt x="2409" y="1485"/>
                </a:lnTo>
                <a:lnTo>
                  <a:pt x="2372" y="1564"/>
                </a:lnTo>
                <a:lnTo>
                  <a:pt x="2337" y="1642"/>
                </a:lnTo>
                <a:lnTo>
                  <a:pt x="2303" y="1720"/>
                </a:lnTo>
                <a:lnTo>
                  <a:pt x="2271" y="1799"/>
                </a:lnTo>
                <a:close/>
                <a:moveTo>
                  <a:pt x="3152" y="135"/>
                </a:moveTo>
                <a:lnTo>
                  <a:pt x="3233" y="243"/>
                </a:lnTo>
                <a:lnTo>
                  <a:pt x="3309" y="349"/>
                </a:lnTo>
                <a:lnTo>
                  <a:pt x="3381" y="456"/>
                </a:lnTo>
                <a:lnTo>
                  <a:pt x="3450" y="564"/>
                </a:lnTo>
                <a:lnTo>
                  <a:pt x="3515" y="670"/>
                </a:lnTo>
                <a:lnTo>
                  <a:pt x="3576" y="776"/>
                </a:lnTo>
                <a:lnTo>
                  <a:pt x="3633" y="882"/>
                </a:lnTo>
                <a:lnTo>
                  <a:pt x="3688" y="987"/>
                </a:lnTo>
                <a:lnTo>
                  <a:pt x="3738" y="1091"/>
                </a:lnTo>
                <a:lnTo>
                  <a:pt x="3785" y="1194"/>
                </a:lnTo>
                <a:lnTo>
                  <a:pt x="3830" y="1295"/>
                </a:lnTo>
                <a:lnTo>
                  <a:pt x="3871" y="1395"/>
                </a:lnTo>
                <a:lnTo>
                  <a:pt x="3909" y="1492"/>
                </a:lnTo>
                <a:lnTo>
                  <a:pt x="3944" y="1588"/>
                </a:lnTo>
                <a:lnTo>
                  <a:pt x="3976" y="1683"/>
                </a:lnTo>
                <a:lnTo>
                  <a:pt x="4006" y="1774"/>
                </a:lnTo>
                <a:lnTo>
                  <a:pt x="4058" y="1950"/>
                </a:lnTo>
                <a:lnTo>
                  <a:pt x="4100" y="2114"/>
                </a:lnTo>
                <a:lnTo>
                  <a:pt x="4134" y="2264"/>
                </a:lnTo>
                <a:lnTo>
                  <a:pt x="4160" y="2401"/>
                </a:lnTo>
                <a:lnTo>
                  <a:pt x="4178" y="2522"/>
                </a:lnTo>
                <a:lnTo>
                  <a:pt x="4186" y="2574"/>
                </a:lnTo>
                <a:lnTo>
                  <a:pt x="4190" y="2624"/>
                </a:lnTo>
                <a:lnTo>
                  <a:pt x="4197" y="2708"/>
                </a:lnTo>
                <a:lnTo>
                  <a:pt x="4200" y="2771"/>
                </a:lnTo>
                <a:lnTo>
                  <a:pt x="4200" y="2978"/>
                </a:lnTo>
                <a:lnTo>
                  <a:pt x="3311" y="2978"/>
                </a:lnTo>
                <a:lnTo>
                  <a:pt x="3311" y="2872"/>
                </a:lnTo>
                <a:lnTo>
                  <a:pt x="3363" y="2872"/>
                </a:lnTo>
                <a:lnTo>
                  <a:pt x="3387" y="2870"/>
                </a:lnTo>
                <a:lnTo>
                  <a:pt x="3410" y="2868"/>
                </a:lnTo>
                <a:lnTo>
                  <a:pt x="3429" y="2862"/>
                </a:lnTo>
                <a:lnTo>
                  <a:pt x="3448" y="2855"/>
                </a:lnTo>
                <a:lnTo>
                  <a:pt x="3466" y="2846"/>
                </a:lnTo>
                <a:lnTo>
                  <a:pt x="3481" y="2835"/>
                </a:lnTo>
                <a:lnTo>
                  <a:pt x="3495" y="2821"/>
                </a:lnTo>
                <a:lnTo>
                  <a:pt x="3507" y="2807"/>
                </a:lnTo>
                <a:lnTo>
                  <a:pt x="3517" y="2790"/>
                </a:lnTo>
                <a:lnTo>
                  <a:pt x="3527" y="2772"/>
                </a:lnTo>
                <a:lnTo>
                  <a:pt x="3535" y="2751"/>
                </a:lnTo>
                <a:lnTo>
                  <a:pt x="3541" y="2730"/>
                </a:lnTo>
                <a:lnTo>
                  <a:pt x="3549" y="2681"/>
                </a:lnTo>
                <a:lnTo>
                  <a:pt x="3551" y="2655"/>
                </a:lnTo>
                <a:lnTo>
                  <a:pt x="3551" y="2627"/>
                </a:lnTo>
                <a:lnTo>
                  <a:pt x="3550" y="2566"/>
                </a:lnTo>
                <a:lnTo>
                  <a:pt x="3543" y="2502"/>
                </a:lnTo>
                <a:lnTo>
                  <a:pt x="3531" y="2432"/>
                </a:lnTo>
                <a:lnTo>
                  <a:pt x="3523" y="2394"/>
                </a:lnTo>
                <a:lnTo>
                  <a:pt x="3515" y="2357"/>
                </a:lnTo>
                <a:lnTo>
                  <a:pt x="3495" y="2277"/>
                </a:lnTo>
                <a:lnTo>
                  <a:pt x="3472" y="2195"/>
                </a:lnTo>
                <a:lnTo>
                  <a:pt x="3445" y="2110"/>
                </a:lnTo>
                <a:lnTo>
                  <a:pt x="3414" y="2021"/>
                </a:lnTo>
                <a:lnTo>
                  <a:pt x="2802" y="2021"/>
                </a:lnTo>
                <a:lnTo>
                  <a:pt x="2191" y="2021"/>
                </a:lnTo>
                <a:lnTo>
                  <a:pt x="2172" y="2081"/>
                </a:lnTo>
                <a:lnTo>
                  <a:pt x="2157" y="2139"/>
                </a:lnTo>
                <a:lnTo>
                  <a:pt x="2133" y="2249"/>
                </a:lnTo>
                <a:lnTo>
                  <a:pt x="2126" y="2302"/>
                </a:lnTo>
                <a:lnTo>
                  <a:pt x="2120" y="2351"/>
                </a:lnTo>
                <a:lnTo>
                  <a:pt x="2119" y="2398"/>
                </a:lnTo>
                <a:lnTo>
                  <a:pt x="2121" y="2441"/>
                </a:lnTo>
                <a:lnTo>
                  <a:pt x="2130" y="2525"/>
                </a:lnTo>
                <a:lnTo>
                  <a:pt x="2136" y="2563"/>
                </a:lnTo>
                <a:lnTo>
                  <a:pt x="2144" y="2598"/>
                </a:lnTo>
                <a:lnTo>
                  <a:pt x="2151" y="2629"/>
                </a:lnTo>
                <a:lnTo>
                  <a:pt x="2161" y="2659"/>
                </a:lnTo>
                <a:lnTo>
                  <a:pt x="2181" y="2710"/>
                </a:lnTo>
                <a:lnTo>
                  <a:pt x="2202" y="2752"/>
                </a:lnTo>
                <a:lnTo>
                  <a:pt x="2213" y="2771"/>
                </a:lnTo>
                <a:lnTo>
                  <a:pt x="2225" y="2787"/>
                </a:lnTo>
                <a:lnTo>
                  <a:pt x="2250" y="2813"/>
                </a:lnTo>
                <a:lnTo>
                  <a:pt x="2273" y="2834"/>
                </a:lnTo>
                <a:lnTo>
                  <a:pt x="2296" y="2848"/>
                </a:lnTo>
                <a:lnTo>
                  <a:pt x="2320" y="2859"/>
                </a:lnTo>
                <a:lnTo>
                  <a:pt x="2340" y="2865"/>
                </a:lnTo>
                <a:lnTo>
                  <a:pt x="2358" y="2867"/>
                </a:lnTo>
                <a:lnTo>
                  <a:pt x="2385" y="2867"/>
                </a:lnTo>
                <a:lnTo>
                  <a:pt x="2396" y="2866"/>
                </a:lnTo>
                <a:lnTo>
                  <a:pt x="2396" y="2972"/>
                </a:lnTo>
                <a:lnTo>
                  <a:pt x="1752" y="2978"/>
                </a:lnTo>
                <a:lnTo>
                  <a:pt x="1753" y="2898"/>
                </a:lnTo>
                <a:lnTo>
                  <a:pt x="1757" y="2818"/>
                </a:lnTo>
                <a:lnTo>
                  <a:pt x="1763" y="2738"/>
                </a:lnTo>
                <a:lnTo>
                  <a:pt x="1770" y="2659"/>
                </a:lnTo>
                <a:lnTo>
                  <a:pt x="1780" y="2579"/>
                </a:lnTo>
                <a:lnTo>
                  <a:pt x="1792" y="2500"/>
                </a:lnTo>
                <a:lnTo>
                  <a:pt x="1807" y="2420"/>
                </a:lnTo>
                <a:lnTo>
                  <a:pt x="1824" y="2340"/>
                </a:lnTo>
                <a:lnTo>
                  <a:pt x="1862" y="2183"/>
                </a:lnTo>
                <a:lnTo>
                  <a:pt x="1908" y="2025"/>
                </a:lnTo>
                <a:lnTo>
                  <a:pt x="1960" y="1868"/>
                </a:lnTo>
                <a:lnTo>
                  <a:pt x="1990" y="1789"/>
                </a:lnTo>
                <a:lnTo>
                  <a:pt x="2020" y="1712"/>
                </a:lnTo>
                <a:lnTo>
                  <a:pt x="2087" y="1557"/>
                </a:lnTo>
                <a:lnTo>
                  <a:pt x="2122" y="1479"/>
                </a:lnTo>
                <a:lnTo>
                  <a:pt x="2159" y="1403"/>
                </a:lnTo>
                <a:lnTo>
                  <a:pt x="2198" y="1326"/>
                </a:lnTo>
                <a:lnTo>
                  <a:pt x="2238" y="1250"/>
                </a:lnTo>
                <a:lnTo>
                  <a:pt x="2321" y="1098"/>
                </a:lnTo>
                <a:lnTo>
                  <a:pt x="2409" y="948"/>
                </a:lnTo>
                <a:lnTo>
                  <a:pt x="2501" y="799"/>
                </a:lnTo>
                <a:lnTo>
                  <a:pt x="2598" y="651"/>
                </a:lnTo>
                <a:lnTo>
                  <a:pt x="2699" y="505"/>
                </a:lnTo>
                <a:lnTo>
                  <a:pt x="2595" y="323"/>
                </a:lnTo>
                <a:lnTo>
                  <a:pt x="2505" y="172"/>
                </a:lnTo>
                <a:lnTo>
                  <a:pt x="2435" y="63"/>
                </a:lnTo>
                <a:lnTo>
                  <a:pt x="2409" y="25"/>
                </a:lnTo>
                <a:lnTo>
                  <a:pt x="2389" y="0"/>
                </a:lnTo>
                <a:lnTo>
                  <a:pt x="3096" y="0"/>
                </a:lnTo>
                <a:lnTo>
                  <a:pt x="3102" y="37"/>
                </a:lnTo>
                <a:lnTo>
                  <a:pt x="3109" y="59"/>
                </a:lnTo>
                <a:lnTo>
                  <a:pt x="3118" y="80"/>
                </a:lnTo>
                <a:lnTo>
                  <a:pt x="3140" y="118"/>
                </a:lnTo>
                <a:lnTo>
                  <a:pt x="3152" y="135"/>
                </a:lnTo>
                <a:close/>
                <a:moveTo>
                  <a:pt x="50" y="0"/>
                </a:moveTo>
                <a:lnTo>
                  <a:pt x="976" y="0"/>
                </a:lnTo>
                <a:lnTo>
                  <a:pt x="1903" y="0"/>
                </a:lnTo>
                <a:lnTo>
                  <a:pt x="1903" y="587"/>
                </a:lnTo>
                <a:lnTo>
                  <a:pt x="1800" y="587"/>
                </a:lnTo>
                <a:lnTo>
                  <a:pt x="1795" y="574"/>
                </a:lnTo>
                <a:lnTo>
                  <a:pt x="1779" y="538"/>
                </a:lnTo>
                <a:lnTo>
                  <a:pt x="1752" y="487"/>
                </a:lnTo>
                <a:lnTo>
                  <a:pt x="1733" y="459"/>
                </a:lnTo>
                <a:lnTo>
                  <a:pt x="1710" y="431"/>
                </a:lnTo>
                <a:lnTo>
                  <a:pt x="1683" y="403"/>
                </a:lnTo>
                <a:lnTo>
                  <a:pt x="1653" y="376"/>
                </a:lnTo>
                <a:lnTo>
                  <a:pt x="1618" y="352"/>
                </a:lnTo>
                <a:lnTo>
                  <a:pt x="1578" y="331"/>
                </a:lnTo>
                <a:lnTo>
                  <a:pt x="1532" y="314"/>
                </a:lnTo>
                <a:lnTo>
                  <a:pt x="1509" y="308"/>
                </a:lnTo>
                <a:lnTo>
                  <a:pt x="1483" y="304"/>
                </a:lnTo>
                <a:lnTo>
                  <a:pt x="1456" y="300"/>
                </a:lnTo>
                <a:lnTo>
                  <a:pt x="1428" y="299"/>
                </a:lnTo>
                <a:lnTo>
                  <a:pt x="1399" y="299"/>
                </a:lnTo>
                <a:lnTo>
                  <a:pt x="1367" y="301"/>
                </a:lnTo>
                <a:lnTo>
                  <a:pt x="1292" y="307"/>
                </a:lnTo>
                <a:lnTo>
                  <a:pt x="1223" y="308"/>
                </a:lnTo>
                <a:lnTo>
                  <a:pt x="1190" y="307"/>
                </a:lnTo>
                <a:lnTo>
                  <a:pt x="1158" y="306"/>
                </a:lnTo>
                <a:lnTo>
                  <a:pt x="1127" y="303"/>
                </a:lnTo>
                <a:lnTo>
                  <a:pt x="1098" y="299"/>
                </a:lnTo>
                <a:lnTo>
                  <a:pt x="1044" y="290"/>
                </a:lnTo>
                <a:lnTo>
                  <a:pt x="994" y="278"/>
                </a:lnTo>
                <a:lnTo>
                  <a:pt x="949" y="264"/>
                </a:lnTo>
                <a:lnTo>
                  <a:pt x="909" y="250"/>
                </a:lnTo>
                <a:lnTo>
                  <a:pt x="874" y="235"/>
                </a:lnTo>
                <a:lnTo>
                  <a:pt x="844" y="220"/>
                </a:lnTo>
                <a:lnTo>
                  <a:pt x="797" y="193"/>
                </a:lnTo>
                <a:lnTo>
                  <a:pt x="770" y="173"/>
                </a:lnTo>
                <a:lnTo>
                  <a:pt x="761" y="165"/>
                </a:lnTo>
                <a:lnTo>
                  <a:pt x="761" y="742"/>
                </a:lnTo>
                <a:lnTo>
                  <a:pt x="761" y="1320"/>
                </a:lnTo>
                <a:lnTo>
                  <a:pt x="764" y="1309"/>
                </a:lnTo>
                <a:lnTo>
                  <a:pt x="777" y="1282"/>
                </a:lnTo>
                <a:lnTo>
                  <a:pt x="789" y="1265"/>
                </a:lnTo>
                <a:lnTo>
                  <a:pt x="796" y="1257"/>
                </a:lnTo>
                <a:lnTo>
                  <a:pt x="804" y="1249"/>
                </a:lnTo>
                <a:lnTo>
                  <a:pt x="825" y="1234"/>
                </a:lnTo>
                <a:lnTo>
                  <a:pt x="838" y="1227"/>
                </a:lnTo>
                <a:lnTo>
                  <a:pt x="852" y="1221"/>
                </a:lnTo>
                <a:lnTo>
                  <a:pt x="881" y="1213"/>
                </a:lnTo>
                <a:lnTo>
                  <a:pt x="911" y="1213"/>
                </a:lnTo>
                <a:lnTo>
                  <a:pt x="942" y="1216"/>
                </a:lnTo>
                <a:lnTo>
                  <a:pt x="977" y="1224"/>
                </a:lnTo>
                <a:lnTo>
                  <a:pt x="1069" y="1241"/>
                </a:lnTo>
                <a:lnTo>
                  <a:pt x="1127" y="1248"/>
                </a:lnTo>
                <a:lnTo>
                  <a:pt x="1199" y="1250"/>
                </a:lnTo>
                <a:lnTo>
                  <a:pt x="1235" y="1248"/>
                </a:lnTo>
                <a:lnTo>
                  <a:pt x="1266" y="1242"/>
                </a:lnTo>
                <a:lnTo>
                  <a:pt x="1295" y="1231"/>
                </a:lnTo>
                <a:lnTo>
                  <a:pt x="1319" y="1220"/>
                </a:lnTo>
                <a:lnTo>
                  <a:pt x="1340" y="1205"/>
                </a:lnTo>
                <a:lnTo>
                  <a:pt x="1358" y="1188"/>
                </a:lnTo>
                <a:lnTo>
                  <a:pt x="1372" y="1171"/>
                </a:lnTo>
                <a:lnTo>
                  <a:pt x="1385" y="1152"/>
                </a:lnTo>
                <a:lnTo>
                  <a:pt x="1401" y="1116"/>
                </a:lnTo>
                <a:lnTo>
                  <a:pt x="1412" y="1085"/>
                </a:lnTo>
                <a:lnTo>
                  <a:pt x="1415" y="1063"/>
                </a:lnTo>
                <a:lnTo>
                  <a:pt x="1416" y="1054"/>
                </a:lnTo>
                <a:lnTo>
                  <a:pt x="1496" y="1054"/>
                </a:lnTo>
                <a:lnTo>
                  <a:pt x="1496" y="1634"/>
                </a:lnTo>
                <a:lnTo>
                  <a:pt x="1416" y="1634"/>
                </a:lnTo>
                <a:lnTo>
                  <a:pt x="1416" y="1603"/>
                </a:lnTo>
                <a:lnTo>
                  <a:pt x="1412" y="1571"/>
                </a:lnTo>
                <a:lnTo>
                  <a:pt x="1407" y="1553"/>
                </a:lnTo>
                <a:lnTo>
                  <a:pt x="1400" y="1534"/>
                </a:lnTo>
                <a:lnTo>
                  <a:pt x="1389" y="1516"/>
                </a:lnTo>
                <a:lnTo>
                  <a:pt x="1375" y="1498"/>
                </a:lnTo>
                <a:lnTo>
                  <a:pt x="1367" y="1489"/>
                </a:lnTo>
                <a:lnTo>
                  <a:pt x="1358" y="1481"/>
                </a:lnTo>
                <a:lnTo>
                  <a:pt x="1335" y="1465"/>
                </a:lnTo>
                <a:lnTo>
                  <a:pt x="1324" y="1460"/>
                </a:lnTo>
                <a:lnTo>
                  <a:pt x="1310" y="1454"/>
                </a:lnTo>
                <a:lnTo>
                  <a:pt x="1278" y="1443"/>
                </a:lnTo>
                <a:lnTo>
                  <a:pt x="1241" y="1437"/>
                </a:lnTo>
                <a:lnTo>
                  <a:pt x="1199" y="1435"/>
                </a:lnTo>
                <a:lnTo>
                  <a:pt x="761" y="1435"/>
                </a:lnTo>
                <a:lnTo>
                  <a:pt x="762" y="2028"/>
                </a:lnTo>
                <a:lnTo>
                  <a:pt x="764" y="2621"/>
                </a:lnTo>
                <a:lnTo>
                  <a:pt x="765" y="2672"/>
                </a:lnTo>
                <a:lnTo>
                  <a:pt x="772" y="2715"/>
                </a:lnTo>
                <a:lnTo>
                  <a:pt x="781" y="2742"/>
                </a:lnTo>
                <a:lnTo>
                  <a:pt x="791" y="2766"/>
                </a:lnTo>
                <a:lnTo>
                  <a:pt x="804" y="2787"/>
                </a:lnTo>
                <a:lnTo>
                  <a:pt x="817" y="2805"/>
                </a:lnTo>
                <a:lnTo>
                  <a:pt x="847" y="2833"/>
                </a:lnTo>
                <a:lnTo>
                  <a:pt x="863" y="2843"/>
                </a:lnTo>
                <a:lnTo>
                  <a:pt x="878" y="2852"/>
                </a:lnTo>
                <a:lnTo>
                  <a:pt x="906" y="2863"/>
                </a:lnTo>
                <a:lnTo>
                  <a:pt x="931" y="2869"/>
                </a:lnTo>
                <a:lnTo>
                  <a:pt x="953" y="2872"/>
                </a:lnTo>
                <a:lnTo>
                  <a:pt x="953" y="2977"/>
                </a:lnTo>
                <a:lnTo>
                  <a:pt x="476" y="2977"/>
                </a:lnTo>
                <a:lnTo>
                  <a:pt x="0" y="2977"/>
                </a:lnTo>
                <a:lnTo>
                  <a:pt x="0" y="2872"/>
                </a:lnTo>
                <a:lnTo>
                  <a:pt x="22" y="2869"/>
                </a:lnTo>
                <a:lnTo>
                  <a:pt x="47" y="2863"/>
                </a:lnTo>
                <a:lnTo>
                  <a:pt x="60" y="2859"/>
                </a:lnTo>
                <a:lnTo>
                  <a:pt x="75" y="2852"/>
                </a:lnTo>
                <a:lnTo>
                  <a:pt x="90" y="2843"/>
                </a:lnTo>
                <a:lnTo>
                  <a:pt x="105" y="2833"/>
                </a:lnTo>
                <a:lnTo>
                  <a:pt x="121" y="2820"/>
                </a:lnTo>
                <a:lnTo>
                  <a:pt x="135" y="2805"/>
                </a:lnTo>
                <a:lnTo>
                  <a:pt x="149" y="2787"/>
                </a:lnTo>
                <a:lnTo>
                  <a:pt x="162" y="2766"/>
                </a:lnTo>
                <a:lnTo>
                  <a:pt x="172" y="2742"/>
                </a:lnTo>
                <a:lnTo>
                  <a:pt x="180" y="2715"/>
                </a:lnTo>
                <a:lnTo>
                  <a:pt x="186" y="2672"/>
                </a:lnTo>
                <a:lnTo>
                  <a:pt x="188" y="2621"/>
                </a:lnTo>
                <a:lnTo>
                  <a:pt x="188" y="2032"/>
                </a:lnTo>
                <a:lnTo>
                  <a:pt x="188" y="1442"/>
                </a:lnTo>
                <a:lnTo>
                  <a:pt x="188" y="852"/>
                </a:lnTo>
                <a:lnTo>
                  <a:pt x="188" y="263"/>
                </a:lnTo>
                <a:lnTo>
                  <a:pt x="187" y="236"/>
                </a:lnTo>
                <a:lnTo>
                  <a:pt x="183" y="211"/>
                </a:lnTo>
                <a:lnTo>
                  <a:pt x="176" y="190"/>
                </a:lnTo>
                <a:lnTo>
                  <a:pt x="167" y="170"/>
                </a:lnTo>
                <a:lnTo>
                  <a:pt x="145" y="137"/>
                </a:lnTo>
                <a:lnTo>
                  <a:pt x="132" y="122"/>
                </a:lnTo>
                <a:lnTo>
                  <a:pt x="119" y="111"/>
                </a:lnTo>
                <a:lnTo>
                  <a:pt x="94" y="92"/>
                </a:lnTo>
                <a:lnTo>
                  <a:pt x="71" y="79"/>
                </a:lnTo>
                <a:lnTo>
                  <a:pt x="50" y="70"/>
                </a:lnTo>
                <a:lnTo>
                  <a:pt x="50" y="0"/>
                </a:lnTo>
                <a:close/>
                <a:moveTo>
                  <a:pt x="4629" y="0"/>
                </a:moveTo>
                <a:lnTo>
                  <a:pt x="5556" y="0"/>
                </a:lnTo>
                <a:lnTo>
                  <a:pt x="6483" y="0"/>
                </a:lnTo>
                <a:lnTo>
                  <a:pt x="6483" y="587"/>
                </a:lnTo>
                <a:lnTo>
                  <a:pt x="6379" y="587"/>
                </a:lnTo>
                <a:lnTo>
                  <a:pt x="6374" y="574"/>
                </a:lnTo>
                <a:lnTo>
                  <a:pt x="6359" y="538"/>
                </a:lnTo>
                <a:lnTo>
                  <a:pt x="6331" y="487"/>
                </a:lnTo>
                <a:lnTo>
                  <a:pt x="6312" y="459"/>
                </a:lnTo>
                <a:lnTo>
                  <a:pt x="6290" y="431"/>
                </a:lnTo>
                <a:lnTo>
                  <a:pt x="6263" y="403"/>
                </a:lnTo>
                <a:lnTo>
                  <a:pt x="6231" y="376"/>
                </a:lnTo>
                <a:lnTo>
                  <a:pt x="6196" y="352"/>
                </a:lnTo>
                <a:lnTo>
                  <a:pt x="6157" y="331"/>
                </a:lnTo>
                <a:lnTo>
                  <a:pt x="6112" y="314"/>
                </a:lnTo>
                <a:lnTo>
                  <a:pt x="6087" y="308"/>
                </a:lnTo>
                <a:lnTo>
                  <a:pt x="6062" y="304"/>
                </a:lnTo>
                <a:lnTo>
                  <a:pt x="6035" y="300"/>
                </a:lnTo>
                <a:lnTo>
                  <a:pt x="6007" y="299"/>
                </a:lnTo>
                <a:lnTo>
                  <a:pt x="5977" y="299"/>
                </a:lnTo>
                <a:lnTo>
                  <a:pt x="5947" y="301"/>
                </a:lnTo>
                <a:lnTo>
                  <a:pt x="5872" y="307"/>
                </a:lnTo>
                <a:lnTo>
                  <a:pt x="5802" y="308"/>
                </a:lnTo>
                <a:lnTo>
                  <a:pt x="5769" y="307"/>
                </a:lnTo>
                <a:lnTo>
                  <a:pt x="5738" y="306"/>
                </a:lnTo>
                <a:lnTo>
                  <a:pt x="5707" y="303"/>
                </a:lnTo>
                <a:lnTo>
                  <a:pt x="5678" y="299"/>
                </a:lnTo>
                <a:lnTo>
                  <a:pt x="5623" y="290"/>
                </a:lnTo>
                <a:lnTo>
                  <a:pt x="5574" y="278"/>
                </a:lnTo>
                <a:lnTo>
                  <a:pt x="5529" y="264"/>
                </a:lnTo>
                <a:lnTo>
                  <a:pt x="5488" y="250"/>
                </a:lnTo>
                <a:lnTo>
                  <a:pt x="5453" y="235"/>
                </a:lnTo>
                <a:lnTo>
                  <a:pt x="5423" y="220"/>
                </a:lnTo>
                <a:lnTo>
                  <a:pt x="5377" y="193"/>
                </a:lnTo>
                <a:lnTo>
                  <a:pt x="5349" y="173"/>
                </a:lnTo>
                <a:lnTo>
                  <a:pt x="5340" y="165"/>
                </a:lnTo>
                <a:lnTo>
                  <a:pt x="5340" y="742"/>
                </a:lnTo>
                <a:lnTo>
                  <a:pt x="5340" y="1320"/>
                </a:lnTo>
                <a:lnTo>
                  <a:pt x="5343" y="1309"/>
                </a:lnTo>
                <a:lnTo>
                  <a:pt x="5356" y="1282"/>
                </a:lnTo>
                <a:lnTo>
                  <a:pt x="5368" y="1265"/>
                </a:lnTo>
                <a:lnTo>
                  <a:pt x="5376" y="1257"/>
                </a:lnTo>
                <a:lnTo>
                  <a:pt x="5384" y="1249"/>
                </a:lnTo>
                <a:lnTo>
                  <a:pt x="5405" y="1234"/>
                </a:lnTo>
                <a:lnTo>
                  <a:pt x="5418" y="1227"/>
                </a:lnTo>
                <a:lnTo>
                  <a:pt x="5432" y="1221"/>
                </a:lnTo>
                <a:lnTo>
                  <a:pt x="5461" y="1213"/>
                </a:lnTo>
                <a:lnTo>
                  <a:pt x="5491" y="1213"/>
                </a:lnTo>
                <a:lnTo>
                  <a:pt x="5522" y="1216"/>
                </a:lnTo>
                <a:lnTo>
                  <a:pt x="5557" y="1224"/>
                </a:lnTo>
                <a:lnTo>
                  <a:pt x="5649" y="1241"/>
                </a:lnTo>
                <a:lnTo>
                  <a:pt x="5707" y="1248"/>
                </a:lnTo>
                <a:lnTo>
                  <a:pt x="5777" y="1250"/>
                </a:lnTo>
                <a:lnTo>
                  <a:pt x="5814" y="1248"/>
                </a:lnTo>
                <a:lnTo>
                  <a:pt x="5846" y="1242"/>
                </a:lnTo>
                <a:lnTo>
                  <a:pt x="5874" y="1231"/>
                </a:lnTo>
                <a:lnTo>
                  <a:pt x="5899" y="1220"/>
                </a:lnTo>
                <a:lnTo>
                  <a:pt x="5919" y="1205"/>
                </a:lnTo>
                <a:lnTo>
                  <a:pt x="5937" y="1188"/>
                </a:lnTo>
                <a:lnTo>
                  <a:pt x="5952" y="1171"/>
                </a:lnTo>
                <a:lnTo>
                  <a:pt x="5963" y="1152"/>
                </a:lnTo>
                <a:lnTo>
                  <a:pt x="5981" y="1116"/>
                </a:lnTo>
                <a:lnTo>
                  <a:pt x="5990" y="1085"/>
                </a:lnTo>
                <a:lnTo>
                  <a:pt x="5995" y="1063"/>
                </a:lnTo>
                <a:lnTo>
                  <a:pt x="5996" y="1054"/>
                </a:lnTo>
                <a:lnTo>
                  <a:pt x="6076" y="1054"/>
                </a:lnTo>
                <a:lnTo>
                  <a:pt x="6076" y="1634"/>
                </a:lnTo>
                <a:lnTo>
                  <a:pt x="5996" y="1634"/>
                </a:lnTo>
                <a:lnTo>
                  <a:pt x="5996" y="1603"/>
                </a:lnTo>
                <a:lnTo>
                  <a:pt x="5992" y="1571"/>
                </a:lnTo>
                <a:lnTo>
                  <a:pt x="5987" y="1553"/>
                </a:lnTo>
                <a:lnTo>
                  <a:pt x="5979" y="1534"/>
                </a:lnTo>
                <a:lnTo>
                  <a:pt x="5968" y="1516"/>
                </a:lnTo>
                <a:lnTo>
                  <a:pt x="5955" y="1498"/>
                </a:lnTo>
                <a:lnTo>
                  <a:pt x="5946" y="1489"/>
                </a:lnTo>
                <a:lnTo>
                  <a:pt x="5938" y="1481"/>
                </a:lnTo>
                <a:lnTo>
                  <a:pt x="5915" y="1465"/>
                </a:lnTo>
                <a:lnTo>
                  <a:pt x="5903" y="1460"/>
                </a:lnTo>
                <a:lnTo>
                  <a:pt x="5889" y="1454"/>
                </a:lnTo>
                <a:lnTo>
                  <a:pt x="5858" y="1443"/>
                </a:lnTo>
                <a:lnTo>
                  <a:pt x="5821" y="1437"/>
                </a:lnTo>
                <a:lnTo>
                  <a:pt x="5777" y="1435"/>
                </a:lnTo>
                <a:lnTo>
                  <a:pt x="5340" y="1435"/>
                </a:lnTo>
                <a:lnTo>
                  <a:pt x="5341" y="2028"/>
                </a:lnTo>
                <a:lnTo>
                  <a:pt x="5343" y="2621"/>
                </a:lnTo>
                <a:lnTo>
                  <a:pt x="5345" y="2672"/>
                </a:lnTo>
                <a:lnTo>
                  <a:pt x="5351" y="2715"/>
                </a:lnTo>
                <a:lnTo>
                  <a:pt x="5361" y="2742"/>
                </a:lnTo>
                <a:lnTo>
                  <a:pt x="5371" y="2766"/>
                </a:lnTo>
                <a:lnTo>
                  <a:pt x="5383" y="2787"/>
                </a:lnTo>
                <a:lnTo>
                  <a:pt x="5397" y="2805"/>
                </a:lnTo>
                <a:lnTo>
                  <a:pt x="5426" y="2833"/>
                </a:lnTo>
                <a:lnTo>
                  <a:pt x="5441" y="2843"/>
                </a:lnTo>
                <a:lnTo>
                  <a:pt x="5457" y="2852"/>
                </a:lnTo>
                <a:lnTo>
                  <a:pt x="5486" y="2863"/>
                </a:lnTo>
                <a:lnTo>
                  <a:pt x="5509" y="2869"/>
                </a:lnTo>
                <a:lnTo>
                  <a:pt x="5532" y="2872"/>
                </a:lnTo>
                <a:lnTo>
                  <a:pt x="5532" y="2977"/>
                </a:lnTo>
                <a:lnTo>
                  <a:pt x="5055" y="2977"/>
                </a:lnTo>
                <a:lnTo>
                  <a:pt x="4580" y="2977"/>
                </a:lnTo>
                <a:lnTo>
                  <a:pt x="4580" y="2872"/>
                </a:lnTo>
                <a:lnTo>
                  <a:pt x="4602" y="2869"/>
                </a:lnTo>
                <a:lnTo>
                  <a:pt x="4626" y="2863"/>
                </a:lnTo>
                <a:lnTo>
                  <a:pt x="4640" y="2859"/>
                </a:lnTo>
                <a:lnTo>
                  <a:pt x="4655" y="2852"/>
                </a:lnTo>
                <a:lnTo>
                  <a:pt x="4670" y="2843"/>
                </a:lnTo>
                <a:lnTo>
                  <a:pt x="4685" y="2833"/>
                </a:lnTo>
                <a:lnTo>
                  <a:pt x="4701" y="2820"/>
                </a:lnTo>
                <a:lnTo>
                  <a:pt x="4715" y="2805"/>
                </a:lnTo>
                <a:lnTo>
                  <a:pt x="4729" y="2787"/>
                </a:lnTo>
                <a:lnTo>
                  <a:pt x="4740" y="2766"/>
                </a:lnTo>
                <a:lnTo>
                  <a:pt x="4751" y="2742"/>
                </a:lnTo>
                <a:lnTo>
                  <a:pt x="4760" y="2715"/>
                </a:lnTo>
                <a:lnTo>
                  <a:pt x="4766" y="2672"/>
                </a:lnTo>
                <a:lnTo>
                  <a:pt x="4768" y="2621"/>
                </a:lnTo>
                <a:lnTo>
                  <a:pt x="4768" y="2032"/>
                </a:lnTo>
                <a:lnTo>
                  <a:pt x="4768" y="1442"/>
                </a:lnTo>
                <a:lnTo>
                  <a:pt x="4768" y="852"/>
                </a:lnTo>
                <a:lnTo>
                  <a:pt x="4768" y="263"/>
                </a:lnTo>
                <a:lnTo>
                  <a:pt x="4766" y="236"/>
                </a:lnTo>
                <a:lnTo>
                  <a:pt x="4763" y="211"/>
                </a:lnTo>
                <a:lnTo>
                  <a:pt x="4756" y="190"/>
                </a:lnTo>
                <a:lnTo>
                  <a:pt x="4746" y="170"/>
                </a:lnTo>
                <a:lnTo>
                  <a:pt x="4724" y="137"/>
                </a:lnTo>
                <a:lnTo>
                  <a:pt x="4712" y="122"/>
                </a:lnTo>
                <a:lnTo>
                  <a:pt x="4699" y="111"/>
                </a:lnTo>
                <a:lnTo>
                  <a:pt x="4674" y="92"/>
                </a:lnTo>
                <a:lnTo>
                  <a:pt x="4651" y="79"/>
                </a:lnTo>
                <a:lnTo>
                  <a:pt x="4629" y="70"/>
                </a:lnTo>
                <a:lnTo>
                  <a:pt x="4629" y="0"/>
                </a:lnTo>
                <a:close/>
                <a:moveTo>
                  <a:pt x="6976" y="2717"/>
                </a:moveTo>
                <a:lnTo>
                  <a:pt x="6982" y="2674"/>
                </a:lnTo>
                <a:lnTo>
                  <a:pt x="6984" y="2624"/>
                </a:lnTo>
                <a:lnTo>
                  <a:pt x="6984" y="2056"/>
                </a:lnTo>
                <a:lnTo>
                  <a:pt x="6984" y="1489"/>
                </a:lnTo>
                <a:lnTo>
                  <a:pt x="6984" y="921"/>
                </a:lnTo>
                <a:lnTo>
                  <a:pt x="6984" y="354"/>
                </a:lnTo>
                <a:lnTo>
                  <a:pt x="6982" y="304"/>
                </a:lnTo>
                <a:lnTo>
                  <a:pt x="6976" y="261"/>
                </a:lnTo>
                <a:lnTo>
                  <a:pt x="6969" y="241"/>
                </a:lnTo>
                <a:lnTo>
                  <a:pt x="6958" y="221"/>
                </a:lnTo>
                <a:lnTo>
                  <a:pt x="6945" y="203"/>
                </a:lnTo>
                <a:lnTo>
                  <a:pt x="6933" y="188"/>
                </a:lnTo>
                <a:lnTo>
                  <a:pt x="6919" y="174"/>
                </a:lnTo>
                <a:lnTo>
                  <a:pt x="6904" y="161"/>
                </a:lnTo>
                <a:lnTo>
                  <a:pt x="6890" y="151"/>
                </a:lnTo>
                <a:lnTo>
                  <a:pt x="6861" y="132"/>
                </a:lnTo>
                <a:lnTo>
                  <a:pt x="6835" y="119"/>
                </a:lnTo>
                <a:lnTo>
                  <a:pt x="6814" y="110"/>
                </a:lnTo>
                <a:lnTo>
                  <a:pt x="6794" y="104"/>
                </a:lnTo>
                <a:lnTo>
                  <a:pt x="6794" y="1"/>
                </a:lnTo>
                <a:lnTo>
                  <a:pt x="7270" y="1"/>
                </a:lnTo>
                <a:lnTo>
                  <a:pt x="7746" y="1"/>
                </a:lnTo>
                <a:lnTo>
                  <a:pt x="7746" y="104"/>
                </a:lnTo>
                <a:lnTo>
                  <a:pt x="7727" y="110"/>
                </a:lnTo>
                <a:lnTo>
                  <a:pt x="7706" y="119"/>
                </a:lnTo>
                <a:lnTo>
                  <a:pt x="7680" y="132"/>
                </a:lnTo>
                <a:lnTo>
                  <a:pt x="7651" y="151"/>
                </a:lnTo>
                <a:lnTo>
                  <a:pt x="7623" y="174"/>
                </a:lnTo>
                <a:lnTo>
                  <a:pt x="7596" y="203"/>
                </a:lnTo>
                <a:lnTo>
                  <a:pt x="7573" y="241"/>
                </a:lnTo>
                <a:lnTo>
                  <a:pt x="7566" y="261"/>
                </a:lnTo>
                <a:lnTo>
                  <a:pt x="7560" y="304"/>
                </a:lnTo>
                <a:lnTo>
                  <a:pt x="7558" y="354"/>
                </a:lnTo>
                <a:lnTo>
                  <a:pt x="7558" y="921"/>
                </a:lnTo>
                <a:lnTo>
                  <a:pt x="7558" y="1489"/>
                </a:lnTo>
                <a:lnTo>
                  <a:pt x="7558" y="2056"/>
                </a:lnTo>
                <a:lnTo>
                  <a:pt x="7558" y="2624"/>
                </a:lnTo>
                <a:lnTo>
                  <a:pt x="7560" y="2674"/>
                </a:lnTo>
                <a:lnTo>
                  <a:pt x="7566" y="2717"/>
                </a:lnTo>
                <a:lnTo>
                  <a:pt x="7573" y="2737"/>
                </a:lnTo>
                <a:lnTo>
                  <a:pt x="7583" y="2756"/>
                </a:lnTo>
                <a:lnTo>
                  <a:pt x="7596" y="2773"/>
                </a:lnTo>
                <a:lnTo>
                  <a:pt x="7609" y="2790"/>
                </a:lnTo>
                <a:lnTo>
                  <a:pt x="7623" y="2804"/>
                </a:lnTo>
                <a:lnTo>
                  <a:pt x="7637" y="2815"/>
                </a:lnTo>
                <a:lnTo>
                  <a:pt x="7651" y="2827"/>
                </a:lnTo>
                <a:lnTo>
                  <a:pt x="7680" y="2846"/>
                </a:lnTo>
                <a:lnTo>
                  <a:pt x="7706" y="2859"/>
                </a:lnTo>
                <a:lnTo>
                  <a:pt x="7727" y="2867"/>
                </a:lnTo>
                <a:lnTo>
                  <a:pt x="7746" y="2874"/>
                </a:lnTo>
                <a:lnTo>
                  <a:pt x="7746" y="2978"/>
                </a:lnTo>
                <a:lnTo>
                  <a:pt x="7270" y="2978"/>
                </a:lnTo>
                <a:lnTo>
                  <a:pt x="6794" y="2978"/>
                </a:lnTo>
                <a:lnTo>
                  <a:pt x="6794" y="2874"/>
                </a:lnTo>
                <a:lnTo>
                  <a:pt x="6814" y="2867"/>
                </a:lnTo>
                <a:lnTo>
                  <a:pt x="6835" y="2859"/>
                </a:lnTo>
                <a:lnTo>
                  <a:pt x="6861" y="2846"/>
                </a:lnTo>
                <a:lnTo>
                  <a:pt x="6890" y="2827"/>
                </a:lnTo>
                <a:lnTo>
                  <a:pt x="6919" y="2804"/>
                </a:lnTo>
                <a:lnTo>
                  <a:pt x="6945" y="2773"/>
                </a:lnTo>
                <a:lnTo>
                  <a:pt x="6969" y="2737"/>
                </a:lnTo>
                <a:lnTo>
                  <a:pt x="6976" y="2717"/>
                </a:lnTo>
                <a:close/>
                <a:moveTo>
                  <a:pt x="10979" y="454"/>
                </a:moveTo>
                <a:lnTo>
                  <a:pt x="10999" y="401"/>
                </a:lnTo>
                <a:lnTo>
                  <a:pt x="11020" y="352"/>
                </a:lnTo>
                <a:lnTo>
                  <a:pt x="11043" y="306"/>
                </a:lnTo>
                <a:lnTo>
                  <a:pt x="11069" y="263"/>
                </a:lnTo>
                <a:lnTo>
                  <a:pt x="11096" y="223"/>
                </a:lnTo>
                <a:lnTo>
                  <a:pt x="11124" y="186"/>
                </a:lnTo>
                <a:lnTo>
                  <a:pt x="11154" y="151"/>
                </a:lnTo>
                <a:lnTo>
                  <a:pt x="11186" y="120"/>
                </a:lnTo>
                <a:lnTo>
                  <a:pt x="11219" y="92"/>
                </a:lnTo>
                <a:lnTo>
                  <a:pt x="11253" y="69"/>
                </a:lnTo>
                <a:lnTo>
                  <a:pt x="11288" y="48"/>
                </a:lnTo>
                <a:lnTo>
                  <a:pt x="11324" y="30"/>
                </a:lnTo>
                <a:lnTo>
                  <a:pt x="11360" y="17"/>
                </a:lnTo>
                <a:lnTo>
                  <a:pt x="11398" y="8"/>
                </a:lnTo>
                <a:lnTo>
                  <a:pt x="11436" y="2"/>
                </a:lnTo>
                <a:lnTo>
                  <a:pt x="11475" y="0"/>
                </a:lnTo>
                <a:lnTo>
                  <a:pt x="11514" y="2"/>
                </a:lnTo>
                <a:lnTo>
                  <a:pt x="11551" y="8"/>
                </a:lnTo>
                <a:lnTo>
                  <a:pt x="11589" y="17"/>
                </a:lnTo>
                <a:lnTo>
                  <a:pt x="11626" y="30"/>
                </a:lnTo>
                <a:lnTo>
                  <a:pt x="11662" y="48"/>
                </a:lnTo>
                <a:lnTo>
                  <a:pt x="11696" y="68"/>
                </a:lnTo>
                <a:lnTo>
                  <a:pt x="11731" y="91"/>
                </a:lnTo>
                <a:lnTo>
                  <a:pt x="11764" y="118"/>
                </a:lnTo>
                <a:lnTo>
                  <a:pt x="11796" y="148"/>
                </a:lnTo>
                <a:lnTo>
                  <a:pt x="11826" y="182"/>
                </a:lnTo>
                <a:lnTo>
                  <a:pt x="11854" y="218"/>
                </a:lnTo>
                <a:lnTo>
                  <a:pt x="11882" y="257"/>
                </a:lnTo>
                <a:lnTo>
                  <a:pt x="11908" y="299"/>
                </a:lnTo>
                <a:lnTo>
                  <a:pt x="11932" y="345"/>
                </a:lnTo>
                <a:lnTo>
                  <a:pt x="11954" y="392"/>
                </a:lnTo>
                <a:lnTo>
                  <a:pt x="11974" y="442"/>
                </a:lnTo>
                <a:lnTo>
                  <a:pt x="11974" y="447"/>
                </a:lnTo>
                <a:lnTo>
                  <a:pt x="11970" y="450"/>
                </a:lnTo>
                <a:lnTo>
                  <a:pt x="11949" y="400"/>
                </a:lnTo>
                <a:lnTo>
                  <a:pt x="11926" y="353"/>
                </a:lnTo>
                <a:lnTo>
                  <a:pt x="11901" y="308"/>
                </a:lnTo>
                <a:lnTo>
                  <a:pt x="11875" y="268"/>
                </a:lnTo>
                <a:lnTo>
                  <a:pt x="11861" y="248"/>
                </a:lnTo>
                <a:lnTo>
                  <a:pt x="11848" y="228"/>
                </a:lnTo>
                <a:lnTo>
                  <a:pt x="11819" y="193"/>
                </a:lnTo>
                <a:lnTo>
                  <a:pt x="11789" y="159"/>
                </a:lnTo>
                <a:lnTo>
                  <a:pt x="11757" y="130"/>
                </a:lnTo>
                <a:lnTo>
                  <a:pt x="11726" y="103"/>
                </a:lnTo>
                <a:lnTo>
                  <a:pt x="11692" y="79"/>
                </a:lnTo>
                <a:lnTo>
                  <a:pt x="11658" y="59"/>
                </a:lnTo>
                <a:lnTo>
                  <a:pt x="11623" y="43"/>
                </a:lnTo>
                <a:lnTo>
                  <a:pt x="11586" y="29"/>
                </a:lnTo>
                <a:lnTo>
                  <a:pt x="11550" y="20"/>
                </a:lnTo>
                <a:lnTo>
                  <a:pt x="11513" y="14"/>
                </a:lnTo>
                <a:lnTo>
                  <a:pt x="11475" y="13"/>
                </a:lnTo>
                <a:lnTo>
                  <a:pt x="11438" y="15"/>
                </a:lnTo>
                <a:lnTo>
                  <a:pt x="11400" y="20"/>
                </a:lnTo>
                <a:lnTo>
                  <a:pt x="11364" y="30"/>
                </a:lnTo>
                <a:lnTo>
                  <a:pt x="11328" y="43"/>
                </a:lnTo>
                <a:lnTo>
                  <a:pt x="11292" y="59"/>
                </a:lnTo>
                <a:lnTo>
                  <a:pt x="11259" y="79"/>
                </a:lnTo>
                <a:lnTo>
                  <a:pt x="11225" y="103"/>
                </a:lnTo>
                <a:lnTo>
                  <a:pt x="11193" y="130"/>
                </a:lnTo>
                <a:lnTo>
                  <a:pt x="11161" y="160"/>
                </a:lnTo>
                <a:lnTo>
                  <a:pt x="11132" y="193"/>
                </a:lnTo>
                <a:lnTo>
                  <a:pt x="11104" y="229"/>
                </a:lnTo>
                <a:lnTo>
                  <a:pt x="11077" y="268"/>
                </a:lnTo>
                <a:lnTo>
                  <a:pt x="11064" y="287"/>
                </a:lnTo>
                <a:lnTo>
                  <a:pt x="11051" y="308"/>
                </a:lnTo>
                <a:lnTo>
                  <a:pt x="11028" y="353"/>
                </a:lnTo>
                <a:lnTo>
                  <a:pt x="11017" y="376"/>
                </a:lnTo>
                <a:lnTo>
                  <a:pt x="11007" y="400"/>
                </a:lnTo>
                <a:lnTo>
                  <a:pt x="10987" y="449"/>
                </a:lnTo>
                <a:lnTo>
                  <a:pt x="10979" y="45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53;p5"/>
          <p:cNvSpPr txBox="1">
            <a:spLocks noGrp="1"/>
          </p:cNvSpPr>
          <p:nvPr>
            <p:ph type="dt" idx="10"/>
          </p:nvPr>
        </p:nvSpPr>
        <p:spPr>
          <a:xfrm>
            <a:off x="838200" y="659744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E034F58-1FBB-419F-B982-236232E81DCB}" type="datetime1">
              <a:rPr lang="fi-FI" smtClean="0"/>
              <a:t>22.6.2022</a:t>
            </a:fld>
            <a:endParaRPr/>
          </a:p>
        </p:txBody>
      </p:sp>
      <p:sp>
        <p:nvSpPr>
          <p:cNvPr id="54" name="Google Shape;54;p5"/>
          <p:cNvSpPr txBox="1">
            <a:spLocks noGrp="1"/>
          </p:cNvSpPr>
          <p:nvPr>
            <p:ph type="ftr" idx="11"/>
          </p:nvPr>
        </p:nvSpPr>
        <p:spPr>
          <a:xfrm>
            <a:off x="2495499" y="659744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55" name="Google Shape;55;p5"/>
          <p:cNvSpPr txBox="1">
            <a:spLocks noGrp="1"/>
          </p:cNvSpPr>
          <p:nvPr>
            <p:ph type="sldNum" idx="12"/>
          </p:nvPr>
        </p:nvSpPr>
        <p:spPr>
          <a:xfrm>
            <a:off x="485671" y="659736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latin typeface="Arial"/>
                <a:ea typeface="Arial"/>
                <a:cs typeface="Arial"/>
                <a:sym typeface="Arial"/>
              </a:defRPr>
            </a:lvl1pPr>
            <a:lvl2pPr marL="0" lvl="1" indent="0" algn="l">
              <a:spcBef>
                <a:spcPts val="0"/>
              </a:spcBef>
              <a:buNone/>
              <a:defRPr sz="800" b="1" cap="none">
                <a:latin typeface="Arial"/>
                <a:ea typeface="Arial"/>
                <a:cs typeface="Arial"/>
                <a:sym typeface="Arial"/>
              </a:defRPr>
            </a:lvl2pPr>
            <a:lvl3pPr marL="0" lvl="2" indent="0" algn="l">
              <a:spcBef>
                <a:spcPts val="0"/>
              </a:spcBef>
              <a:buNone/>
              <a:defRPr sz="800" b="1" cap="none">
                <a:latin typeface="Arial"/>
                <a:ea typeface="Arial"/>
                <a:cs typeface="Arial"/>
                <a:sym typeface="Arial"/>
              </a:defRPr>
            </a:lvl3pPr>
            <a:lvl4pPr marL="0" lvl="3" indent="0" algn="l">
              <a:spcBef>
                <a:spcPts val="0"/>
              </a:spcBef>
              <a:buNone/>
              <a:defRPr sz="800" b="1" cap="none">
                <a:latin typeface="Arial"/>
                <a:ea typeface="Arial"/>
                <a:cs typeface="Arial"/>
                <a:sym typeface="Arial"/>
              </a:defRPr>
            </a:lvl4pPr>
            <a:lvl5pPr marL="0" lvl="4" indent="0" algn="l">
              <a:spcBef>
                <a:spcPts val="0"/>
              </a:spcBef>
              <a:buNone/>
              <a:defRPr sz="800" b="1" cap="none">
                <a:latin typeface="Arial"/>
                <a:ea typeface="Arial"/>
                <a:cs typeface="Arial"/>
                <a:sym typeface="Arial"/>
              </a:defRPr>
            </a:lvl5pPr>
            <a:lvl6pPr marL="0" lvl="5" indent="0" algn="l">
              <a:spcBef>
                <a:spcPts val="0"/>
              </a:spcBef>
              <a:buNone/>
              <a:defRPr sz="800" b="1" cap="none">
                <a:latin typeface="Arial"/>
                <a:ea typeface="Arial"/>
                <a:cs typeface="Arial"/>
                <a:sym typeface="Arial"/>
              </a:defRPr>
            </a:lvl6pPr>
            <a:lvl7pPr marL="0" lvl="6" indent="0" algn="l">
              <a:spcBef>
                <a:spcPts val="0"/>
              </a:spcBef>
              <a:buNone/>
              <a:defRPr sz="800" b="1" cap="none">
                <a:latin typeface="Arial"/>
                <a:ea typeface="Arial"/>
                <a:cs typeface="Arial"/>
                <a:sym typeface="Arial"/>
              </a:defRPr>
            </a:lvl7pPr>
            <a:lvl8pPr marL="0" lvl="7" indent="0" algn="l">
              <a:spcBef>
                <a:spcPts val="0"/>
              </a:spcBef>
              <a:buNone/>
              <a:defRPr sz="800" b="1" cap="none">
                <a:latin typeface="Arial"/>
                <a:ea typeface="Arial"/>
                <a:cs typeface="Arial"/>
                <a:sym typeface="Arial"/>
              </a:defRPr>
            </a:lvl8pPr>
            <a:lvl9pPr marL="0" lvl="8" indent="0" algn="l">
              <a:spcBef>
                <a:spcPts val="0"/>
              </a:spcBef>
              <a:buNone/>
              <a:defRPr sz="800" b="1" cap="none">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Union Red">
  <p:cSld name="Title Slide Union Red">
    <p:bg>
      <p:bgPr>
        <a:solidFill>
          <a:schemeClr val="accent4"/>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ctrTitle"/>
          </p:nvPr>
        </p:nvSpPr>
        <p:spPr>
          <a:xfrm>
            <a:off x="479424" y="2205038"/>
            <a:ext cx="9216975" cy="4392314"/>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chemeClr val="lt1"/>
              </a:buClr>
              <a:buSzPts val="10000"/>
              <a:buFont typeface="Georgia"/>
              <a:buNone/>
              <a:defRPr sz="10000" b="0" cap="none">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
          <p:cNvSpPr txBox="1">
            <a:spLocks noGrp="1"/>
          </p:cNvSpPr>
          <p:nvPr>
            <p:ph type="body" idx="1"/>
          </p:nvPr>
        </p:nvSpPr>
        <p:spPr>
          <a:xfrm>
            <a:off x="11193202" y="487124"/>
            <a:ext cx="519373"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59" name="Google Shape;59;p6"/>
          <p:cNvSpPr txBox="1">
            <a:spLocks noGrp="1"/>
          </p:cNvSpPr>
          <p:nvPr>
            <p:ph type="body" idx="2"/>
          </p:nvPr>
        </p:nvSpPr>
        <p:spPr>
          <a:xfrm>
            <a:off x="10342008" y="667144"/>
            <a:ext cx="1370567" cy="123111"/>
          </a:xfrm>
          <a:prstGeom prst="rect">
            <a:avLst/>
          </a:prstGeom>
          <a:noFill/>
          <a:ln>
            <a:noFill/>
          </a:ln>
        </p:spPr>
        <p:txBody>
          <a:bodyPr spcFirstLastPara="1" wrap="square" lIns="0" tIns="0" rIns="0" bIns="0" anchor="ctr"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60" name="Google Shape;60;p6"/>
          <p:cNvSpPr txBox="1">
            <a:spLocks noGrp="1"/>
          </p:cNvSpPr>
          <p:nvPr>
            <p:ph type="body" idx="3"/>
          </p:nvPr>
        </p:nvSpPr>
        <p:spPr>
          <a:xfrm>
            <a:off x="10971988" y="836712"/>
            <a:ext cx="740587" cy="134016"/>
          </a:xfrm>
          <a:prstGeom prst="rect">
            <a:avLst/>
          </a:prstGeom>
          <a:noFill/>
          <a:ln>
            <a:noFill/>
          </a:ln>
        </p:spPr>
        <p:txBody>
          <a:bodyPr spcFirstLastPara="1" wrap="square" lIns="0" tIns="10800" rIns="0" bIns="0" anchor="t" anchorCtr="0">
            <a:noAutofit/>
          </a:bodyPr>
          <a:lstStyle>
            <a:lvl1pPr marL="457200" lvl="0" indent="-228600" algn="r">
              <a:lnSpc>
                <a:spcPct val="100000"/>
              </a:lnSpc>
              <a:spcBef>
                <a:spcPts val="0"/>
              </a:spcBef>
              <a:spcAft>
                <a:spcPts val="0"/>
              </a:spcAft>
              <a:buClr>
                <a:schemeClr val="lt1"/>
              </a:buClr>
              <a:buSzPts val="800"/>
              <a:buNone/>
              <a:defRPr sz="800" b="0" cap="none">
                <a:solidFill>
                  <a:schemeClr val="lt1"/>
                </a:solidFill>
                <a:latin typeface="Arial"/>
                <a:ea typeface="Arial"/>
                <a:cs typeface="Arial"/>
                <a:sym typeface="Arial"/>
              </a:defRPr>
            </a:lvl1pPr>
            <a:lvl2pPr marL="914400" lvl="1" indent="-228600" algn="r">
              <a:lnSpc>
                <a:spcPct val="100000"/>
              </a:lnSpc>
              <a:spcBef>
                <a:spcPts val="0"/>
              </a:spcBef>
              <a:spcAft>
                <a:spcPts val="0"/>
              </a:spcAft>
              <a:buClr>
                <a:schemeClr val="lt1"/>
              </a:buClr>
              <a:buSzPts val="1000"/>
              <a:buNone/>
              <a:defRPr sz="1000" b="0">
                <a:solidFill>
                  <a:schemeClr val="lt1"/>
                </a:solidFill>
              </a:defRPr>
            </a:lvl2pPr>
            <a:lvl3pPr marL="1371600" lvl="2" indent="-228600" algn="r">
              <a:lnSpc>
                <a:spcPct val="100000"/>
              </a:lnSpc>
              <a:spcBef>
                <a:spcPts val="0"/>
              </a:spcBef>
              <a:spcAft>
                <a:spcPts val="0"/>
              </a:spcAft>
              <a:buClr>
                <a:schemeClr val="lt1"/>
              </a:buClr>
              <a:buSzPts val="1000"/>
              <a:buNone/>
              <a:defRPr sz="1000" b="0">
                <a:solidFill>
                  <a:schemeClr val="lt1"/>
                </a:solidFill>
              </a:defRPr>
            </a:lvl3pPr>
            <a:lvl4pPr marL="1828800" lvl="3" indent="-228600" algn="r">
              <a:lnSpc>
                <a:spcPct val="100000"/>
              </a:lnSpc>
              <a:spcBef>
                <a:spcPts val="0"/>
              </a:spcBef>
              <a:spcAft>
                <a:spcPts val="0"/>
              </a:spcAft>
              <a:buClr>
                <a:schemeClr val="lt1"/>
              </a:buClr>
              <a:buSzPts val="1000"/>
              <a:buNone/>
              <a:defRPr sz="1000" b="0">
                <a:solidFill>
                  <a:schemeClr val="lt1"/>
                </a:solidFill>
              </a:defRPr>
            </a:lvl4pPr>
            <a:lvl5pPr marL="2286000" lvl="4" indent="-228600" algn="r">
              <a:lnSpc>
                <a:spcPct val="100000"/>
              </a:lnSpc>
              <a:spcBef>
                <a:spcPts val="0"/>
              </a:spcBef>
              <a:spcAft>
                <a:spcPts val="0"/>
              </a:spcAft>
              <a:buClr>
                <a:schemeClr val="lt1"/>
              </a:buClr>
              <a:buSzPts val="1000"/>
              <a:buNone/>
              <a:defRPr sz="1000" b="0">
                <a:solidFill>
                  <a:schemeClr val="lt1"/>
                </a:solidFill>
              </a:defRPr>
            </a:lvl5pPr>
            <a:lvl6pPr marL="2743200" lvl="5" indent="-228600" algn="r">
              <a:lnSpc>
                <a:spcPct val="100000"/>
              </a:lnSpc>
              <a:spcBef>
                <a:spcPts val="0"/>
              </a:spcBef>
              <a:spcAft>
                <a:spcPts val="0"/>
              </a:spcAft>
              <a:buClr>
                <a:schemeClr val="lt1"/>
              </a:buClr>
              <a:buSzPts val="1000"/>
              <a:buNone/>
              <a:defRPr sz="1000" b="0">
                <a:solidFill>
                  <a:schemeClr val="lt1"/>
                </a:solidFill>
              </a:defRPr>
            </a:lvl6pPr>
            <a:lvl7pPr marL="3200400" lvl="6" indent="-228600" algn="r">
              <a:lnSpc>
                <a:spcPct val="100000"/>
              </a:lnSpc>
              <a:spcBef>
                <a:spcPts val="0"/>
              </a:spcBef>
              <a:spcAft>
                <a:spcPts val="0"/>
              </a:spcAft>
              <a:buClr>
                <a:schemeClr val="lt1"/>
              </a:buClr>
              <a:buSzPts val="1000"/>
              <a:buNone/>
              <a:defRPr sz="1000" b="0">
                <a:solidFill>
                  <a:schemeClr val="lt1"/>
                </a:solidFill>
              </a:defRPr>
            </a:lvl7pPr>
            <a:lvl8pPr marL="3657600" lvl="7" indent="-228600" algn="r">
              <a:lnSpc>
                <a:spcPct val="100000"/>
              </a:lnSpc>
              <a:spcBef>
                <a:spcPts val="0"/>
              </a:spcBef>
              <a:spcAft>
                <a:spcPts val="0"/>
              </a:spcAft>
              <a:buClr>
                <a:schemeClr val="lt1"/>
              </a:buClr>
              <a:buSzPts val="1000"/>
              <a:buNone/>
              <a:defRPr sz="1000" b="0">
                <a:solidFill>
                  <a:schemeClr val="lt1"/>
                </a:solidFill>
              </a:defRPr>
            </a:lvl8pPr>
            <a:lvl9pPr marL="4114800" lvl="8" indent="-228600" algn="r">
              <a:lnSpc>
                <a:spcPct val="100000"/>
              </a:lnSpc>
              <a:spcBef>
                <a:spcPts val="0"/>
              </a:spcBef>
              <a:spcAft>
                <a:spcPts val="0"/>
              </a:spcAft>
              <a:buClr>
                <a:schemeClr val="lt1"/>
              </a:buClr>
              <a:buSzPts val="1000"/>
              <a:buNone/>
              <a:defRPr sz="1000" b="0">
                <a:solidFill>
                  <a:schemeClr val="lt1"/>
                </a:solidFill>
              </a:defRPr>
            </a:lvl9pPr>
          </a:lstStyle>
          <a:p>
            <a:endParaRPr/>
          </a:p>
        </p:txBody>
      </p:sp>
      <p:sp>
        <p:nvSpPr>
          <p:cNvPr id="61" name="Google Shape;61;p6"/>
          <p:cNvSpPr/>
          <p:nvPr/>
        </p:nvSpPr>
        <p:spPr>
          <a:xfrm>
            <a:off x="479425" y="476590"/>
            <a:ext cx="3187161" cy="792000"/>
          </a:xfrm>
          <a:custGeom>
            <a:avLst/>
            <a:gdLst/>
            <a:ahLst/>
            <a:cxnLst/>
            <a:rect l="l" t="t" r="r" b="b"/>
            <a:pathLst>
              <a:path w="11975" h="2978" extrusionOk="0">
                <a:moveTo>
                  <a:pt x="11475" y="94"/>
                </a:moveTo>
                <a:lnTo>
                  <a:pt x="11425" y="98"/>
                </a:lnTo>
                <a:lnTo>
                  <a:pt x="11400" y="103"/>
                </a:lnTo>
                <a:lnTo>
                  <a:pt x="11377" y="110"/>
                </a:lnTo>
                <a:lnTo>
                  <a:pt x="11352" y="119"/>
                </a:lnTo>
                <a:lnTo>
                  <a:pt x="11330" y="128"/>
                </a:lnTo>
                <a:lnTo>
                  <a:pt x="11307" y="141"/>
                </a:lnTo>
                <a:lnTo>
                  <a:pt x="11284" y="155"/>
                </a:lnTo>
                <a:lnTo>
                  <a:pt x="11263" y="170"/>
                </a:lnTo>
                <a:lnTo>
                  <a:pt x="11242" y="187"/>
                </a:lnTo>
                <a:lnTo>
                  <a:pt x="11222" y="206"/>
                </a:lnTo>
                <a:lnTo>
                  <a:pt x="11202" y="225"/>
                </a:lnTo>
                <a:lnTo>
                  <a:pt x="11165" y="270"/>
                </a:lnTo>
                <a:lnTo>
                  <a:pt x="11130" y="320"/>
                </a:lnTo>
                <a:lnTo>
                  <a:pt x="11098" y="375"/>
                </a:lnTo>
                <a:lnTo>
                  <a:pt x="11084" y="403"/>
                </a:lnTo>
                <a:lnTo>
                  <a:pt x="11070" y="434"/>
                </a:lnTo>
                <a:lnTo>
                  <a:pt x="11045" y="498"/>
                </a:lnTo>
                <a:lnTo>
                  <a:pt x="11026" y="565"/>
                </a:lnTo>
                <a:lnTo>
                  <a:pt x="11009" y="636"/>
                </a:lnTo>
                <a:lnTo>
                  <a:pt x="11002" y="672"/>
                </a:lnTo>
                <a:lnTo>
                  <a:pt x="10996" y="710"/>
                </a:lnTo>
                <a:lnTo>
                  <a:pt x="10993" y="747"/>
                </a:lnTo>
                <a:lnTo>
                  <a:pt x="10989" y="786"/>
                </a:lnTo>
                <a:lnTo>
                  <a:pt x="10987" y="864"/>
                </a:lnTo>
                <a:lnTo>
                  <a:pt x="10988" y="914"/>
                </a:lnTo>
                <a:lnTo>
                  <a:pt x="10990" y="964"/>
                </a:lnTo>
                <a:lnTo>
                  <a:pt x="10995" y="1012"/>
                </a:lnTo>
                <a:lnTo>
                  <a:pt x="11002" y="1058"/>
                </a:lnTo>
                <a:lnTo>
                  <a:pt x="11010" y="1104"/>
                </a:lnTo>
                <a:lnTo>
                  <a:pt x="11021" y="1148"/>
                </a:lnTo>
                <a:lnTo>
                  <a:pt x="11033" y="1192"/>
                </a:lnTo>
                <a:lnTo>
                  <a:pt x="11047" y="1234"/>
                </a:lnTo>
                <a:lnTo>
                  <a:pt x="11062" y="1275"/>
                </a:lnTo>
                <a:lnTo>
                  <a:pt x="11078" y="1313"/>
                </a:lnTo>
                <a:lnTo>
                  <a:pt x="11096" y="1351"/>
                </a:lnTo>
                <a:lnTo>
                  <a:pt x="11116" y="1386"/>
                </a:lnTo>
                <a:lnTo>
                  <a:pt x="11137" y="1419"/>
                </a:lnTo>
                <a:lnTo>
                  <a:pt x="11158" y="1450"/>
                </a:lnTo>
                <a:lnTo>
                  <a:pt x="11181" y="1479"/>
                </a:lnTo>
                <a:lnTo>
                  <a:pt x="11206" y="1506"/>
                </a:lnTo>
                <a:lnTo>
                  <a:pt x="11743" y="1506"/>
                </a:lnTo>
                <a:lnTo>
                  <a:pt x="11768" y="1479"/>
                </a:lnTo>
                <a:lnTo>
                  <a:pt x="11791" y="1450"/>
                </a:lnTo>
                <a:lnTo>
                  <a:pt x="11812" y="1419"/>
                </a:lnTo>
                <a:lnTo>
                  <a:pt x="11833" y="1386"/>
                </a:lnTo>
                <a:lnTo>
                  <a:pt x="11853" y="1351"/>
                </a:lnTo>
                <a:lnTo>
                  <a:pt x="11871" y="1313"/>
                </a:lnTo>
                <a:lnTo>
                  <a:pt x="11887" y="1275"/>
                </a:lnTo>
                <a:lnTo>
                  <a:pt x="11902" y="1234"/>
                </a:lnTo>
                <a:lnTo>
                  <a:pt x="11928" y="1148"/>
                </a:lnTo>
                <a:lnTo>
                  <a:pt x="11939" y="1104"/>
                </a:lnTo>
                <a:lnTo>
                  <a:pt x="11947" y="1058"/>
                </a:lnTo>
                <a:lnTo>
                  <a:pt x="11954" y="1012"/>
                </a:lnTo>
                <a:lnTo>
                  <a:pt x="11958" y="964"/>
                </a:lnTo>
                <a:lnTo>
                  <a:pt x="11962" y="864"/>
                </a:lnTo>
                <a:lnTo>
                  <a:pt x="11960" y="786"/>
                </a:lnTo>
                <a:lnTo>
                  <a:pt x="11953" y="710"/>
                </a:lnTo>
                <a:lnTo>
                  <a:pt x="11941" y="636"/>
                </a:lnTo>
                <a:lnTo>
                  <a:pt x="11923" y="565"/>
                </a:lnTo>
                <a:lnTo>
                  <a:pt x="11914" y="531"/>
                </a:lnTo>
                <a:lnTo>
                  <a:pt x="11903" y="498"/>
                </a:lnTo>
                <a:lnTo>
                  <a:pt x="11892" y="465"/>
                </a:lnTo>
                <a:lnTo>
                  <a:pt x="11879" y="434"/>
                </a:lnTo>
                <a:lnTo>
                  <a:pt x="11865" y="403"/>
                </a:lnTo>
                <a:lnTo>
                  <a:pt x="11851" y="375"/>
                </a:lnTo>
                <a:lnTo>
                  <a:pt x="11836" y="347"/>
                </a:lnTo>
                <a:lnTo>
                  <a:pt x="11819" y="320"/>
                </a:lnTo>
                <a:lnTo>
                  <a:pt x="11803" y="294"/>
                </a:lnTo>
                <a:lnTo>
                  <a:pt x="11784" y="270"/>
                </a:lnTo>
                <a:lnTo>
                  <a:pt x="11747" y="225"/>
                </a:lnTo>
                <a:lnTo>
                  <a:pt x="11707" y="187"/>
                </a:lnTo>
                <a:lnTo>
                  <a:pt x="11665" y="155"/>
                </a:lnTo>
                <a:lnTo>
                  <a:pt x="11642" y="141"/>
                </a:lnTo>
                <a:lnTo>
                  <a:pt x="11619" y="128"/>
                </a:lnTo>
                <a:lnTo>
                  <a:pt x="11597" y="119"/>
                </a:lnTo>
                <a:lnTo>
                  <a:pt x="11572" y="110"/>
                </a:lnTo>
                <a:lnTo>
                  <a:pt x="11549" y="103"/>
                </a:lnTo>
                <a:lnTo>
                  <a:pt x="11524" y="98"/>
                </a:lnTo>
                <a:lnTo>
                  <a:pt x="11475" y="94"/>
                </a:lnTo>
                <a:close/>
                <a:moveTo>
                  <a:pt x="11188" y="1506"/>
                </a:moveTo>
                <a:lnTo>
                  <a:pt x="11177" y="1492"/>
                </a:lnTo>
                <a:lnTo>
                  <a:pt x="11165" y="1478"/>
                </a:lnTo>
                <a:lnTo>
                  <a:pt x="11141" y="1449"/>
                </a:lnTo>
                <a:lnTo>
                  <a:pt x="11120" y="1417"/>
                </a:lnTo>
                <a:lnTo>
                  <a:pt x="11101" y="1384"/>
                </a:lnTo>
                <a:lnTo>
                  <a:pt x="11082" y="1348"/>
                </a:lnTo>
                <a:lnTo>
                  <a:pt x="11063" y="1311"/>
                </a:lnTo>
                <a:lnTo>
                  <a:pt x="11048" y="1272"/>
                </a:lnTo>
                <a:lnTo>
                  <a:pt x="11033" y="1231"/>
                </a:lnTo>
                <a:lnTo>
                  <a:pt x="11020" y="1191"/>
                </a:lnTo>
                <a:lnTo>
                  <a:pt x="11008" y="1147"/>
                </a:lnTo>
                <a:lnTo>
                  <a:pt x="10989" y="1057"/>
                </a:lnTo>
                <a:lnTo>
                  <a:pt x="10982" y="1010"/>
                </a:lnTo>
                <a:lnTo>
                  <a:pt x="10978" y="962"/>
                </a:lnTo>
                <a:lnTo>
                  <a:pt x="10975" y="913"/>
                </a:lnTo>
                <a:lnTo>
                  <a:pt x="10974" y="864"/>
                </a:lnTo>
                <a:lnTo>
                  <a:pt x="10976" y="785"/>
                </a:lnTo>
                <a:lnTo>
                  <a:pt x="10985" y="706"/>
                </a:lnTo>
                <a:lnTo>
                  <a:pt x="10989" y="669"/>
                </a:lnTo>
                <a:lnTo>
                  <a:pt x="10996" y="631"/>
                </a:lnTo>
                <a:lnTo>
                  <a:pt x="11014" y="560"/>
                </a:lnTo>
                <a:lnTo>
                  <a:pt x="11023" y="525"/>
                </a:lnTo>
                <a:lnTo>
                  <a:pt x="11035" y="491"/>
                </a:lnTo>
                <a:lnTo>
                  <a:pt x="11060" y="427"/>
                </a:lnTo>
                <a:lnTo>
                  <a:pt x="11089" y="367"/>
                </a:lnTo>
                <a:lnTo>
                  <a:pt x="11120" y="311"/>
                </a:lnTo>
                <a:lnTo>
                  <a:pt x="11157" y="261"/>
                </a:lnTo>
                <a:lnTo>
                  <a:pt x="11195" y="215"/>
                </a:lnTo>
                <a:lnTo>
                  <a:pt x="11236" y="176"/>
                </a:lnTo>
                <a:lnTo>
                  <a:pt x="11280" y="144"/>
                </a:lnTo>
                <a:lnTo>
                  <a:pt x="11325" y="117"/>
                </a:lnTo>
                <a:lnTo>
                  <a:pt x="11350" y="106"/>
                </a:lnTo>
                <a:lnTo>
                  <a:pt x="11373" y="97"/>
                </a:lnTo>
                <a:lnTo>
                  <a:pt x="11398" y="91"/>
                </a:lnTo>
                <a:lnTo>
                  <a:pt x="11424" y="85"/>
                </a:lnTo>
                <a:lnTo>
                  <a:pt x="11475" y="82"/>
                </a:lnTo>
                <a:lnTo>
                  <a:pt x="11525" y="85"/>
                </a:lnTo>
                <a:lnTo>
                  <a:pt x="11551" y="91"/>
                </a:lnTo>
                <a:lnTo>
                  <a:pt x="11576" y="97"/>
                </a:lnTo>
                <a:lnTo>
                  <a:pt x="11599" y="106"/>
                </a:lnTo>
                <a:lnTo>
                  <a:pt x="11624" y="117"/>
                </a:lnTo>
                <a:lnTo>
                  <a:pt x="11646" y="130"/>
                </a:lnTo>
                <a:lnTo>
                  <a:pt x="11669" y="144"/>
                </a:lnTo>
                <a:lnTo>
                  <a:pt x="11692" y="159"/>
                </a:lnTo>
                <a:lnTo>
                  <a:pt x="11713" y="176"/>
                </a:lnTo>
                <a:lnTo>
                  <a:pt x="11734" y="195"/>
                </a:lnTo>
                <a:lnTo>
                  <a:pt x="11754" y="215"/>
                </a:lnTo>
                <a:lnTo>
                  <a:pt x="11792" y="261"/>
                </a:lnTo>
                <a:lnTo>
                  <a:pt x="11811" y="285"/>
                </a:lnTo>
                <a:lnTo>
                  <a:pt x="11829" y="311"/>
                </a:lnTo>
                <a:lnTo>
                  <a:pt x="11860" y="367"/>
                </a:lnTo>
                <a:lnTo>
                  <a:pt x="11889" y="427"/>
                </a:lnTo>
                <a:lnTo>
                  <a:pt x="11902" y="458"/>
                </a:lnTo>
                <a:lnTo>
                  <a:pt x="11914" y="491"/>
                </a:lnTo>
                <a:lnTo>
                  <a:pt x="11926" y="525"/>
                </a:lnTo>
                <a:lnTo>
                  <a:pt x="11936" y="560"/>
                </a:lnTo>
                <a:lnTo>
                  <a:pt x="11953" y="631"/>
                </a:lnTo>
                <a:lnTo>
                  <a:pt x="11964" y="706"/>
                </a:lnTo>
                <a:lnTo>
                  <a:pt x="11972" y="785"/>
                </a:lnTo>
                <a:lnTo>
                  <a:pt x="11975" y="864"/>
                </a:lnTo>
                <a:lnTo>
                  <a:pt x="11971" y="962"/>
                </a:lnTo>
                <a:lnTo>
                  <a:pt x="11967" y="1010"/>
                </a:lnTo>
                <a:lnTo>
                  <a:pt x="11960" y="1057"/>
                </a:lnTo>
                <a:lnTo>
                  <a:pt x="11951" y="1103"/>
                </a:lnTo>
                <a:lnTo>
                  <a:pt x="11947" y="1125"/>
                </a:lnTo>
                <a:lnTo>
                  <a:pt x="11941" y="1147"/>
                </a:lnTo>
                <a:lnTo>
                  <a:pt x="11929" y="1191"/>
                </a:lnTo>
                <a:lnTo>
                  <a:pt x="11916" y="1231"/>
                </a:lnTo>
                <a:lnTo>
                  <a:pt x="11901" y="1272"/>
                </a:lnTo>
                <a:lnTo>
                  <a:pt x="11886" y="1311"/>
                </a:lnTo>
                <a:lnTo>
                  <a:pt x="11848" y="1384"/>
                </a:lnTo>
                <a:lnTo>
                  <a:pt x="11829" y="1417"/>
                </a:lnTo>
                <a:lnTo>
                  <a:pt x="11807" y="1449"/>
                </a:lnTo>
                <a:lnTo>
                  <a:pt x="11784" y="1478"/>
                </a:lnTo>
                <a:lnTo>
                  <a:pt x="11761" y="1506"/>
                </a:lnTo>
                <a:lnTo>
                  <a:pt x="11840" y="1506"/>
                </a:lnTo>
                <a:lnTo>
                  <a:pt x="11875" y="1456"/>
                </a:lnTo>
                <a:lnTo>
                  <a:pt x="11907" y="1402"/>
                </a:lnTo>
                <a:lnTo>
                  <a:pt x="11936" y="1343"/>
                </a:lnTo>
                <a:lnTo>
                  <a:pt x="11962" y="1279"/>
                </a:lnTo>
                <a:lnTo>
                  <a:pt x="11972" y="1279"/>
                </a:lnTo>
                <a:lnTo>
                  <a:pt x="11974" y="1282"/>
                </a:lnTo>
                <a:lnTo>
                  <a:pt x="11974" y="1284"/>
                </a:lnTo>
                <a:lnTo>
                  <a:pt x="11949" y="1345"/>
                </a:lnTo>
                <a:lnTo>
                  <a:pt x="11921" y="1403"/>
                </a:lnTo>
                <a:lnTo>
                  <a:pt x="11889" y="1457"/>
                </a:lnTo>
                <a:lnTo>
                  <a:pt x="11873" y="1482"/>
                </a:lnTo>
                <a:lnTo>
                  <a:pt x="11857" y="1506"/>
                </a:lnTo>
                <a:lnTo>
                  <a:pt x="11969" y="1506"/>
                </a:lnTo>
                <a:lnTo>
                  <a:pt x="11759" y="2053"/>
                </a:lnTo>
                <a:lnTo>
                  <a:pt x="11551" y="2600"/>
                </a:lnTo>
                <a:lnTo>
                  <a:pt x="11148" y="2600"/>
                </a:lnTo>
                <a:lnTo>
                  <a:pt x="11764" y="1729"/>
                </a:lnTo>
                <a:lnTo>
                  <a:pt x="11474" y="1729"/>
                </a:lnTo>
                <a:lnTo>
                  <a:pt x="11256" y="1729"/>
                </a:lnTo>
                <a:lnTo>
                  <a:pt x="11065" y="1888"/>
                </a:lnTo>
                <a:lnTo>
                  <a:pt x="11115" y="1537"/>
                </a:lnTo>
                <a:lnTo>
                  <a:pt x="11075" y="1483"/>
                </a:lnTo>
                <a:lnTo>
                  <a:pt x="11038" y="1423"/>
                </a:lnTo>
                <a:lnTo>
                  <a:pt x="11005" y="1358"/>
                </a:lnTo>
                <a:lnTo>
                  <a:pt x="10975" y="1288"/>
                </a:lnTo>
                <a:lnTo>
                  <a:pt x="10980" y="1282"/>
                </a:lnTo>
                <a:lnTo>
                  <a:pt x="10983" y="1281"/>
                </a:lnTo>
                <a:lnTo>
                  <a:pt x="10987" y="1283"/>
                </a:lnTo>
                <a:lnTo>
                  <a:pt x="11015" y="1350"/>
                </a:lnTo>
                <a:lnTo>
                  <a:pt x="11045" y="1412"/>
                </a:lnTo>
                <a:lnTo>
                  <a:pt x="11081" y="1468"/>
                </a:lnTo>
                <a:lnTo>
                  <a:pt x="11118" y="1519"/>
                </a:lnTo>
                <a:lnTo>
                  <a:pt x="11119" y="1506"/>
                </a:lnTo>
                <a:lnTo>
                  <a:pt x="11188" y="1506"/>
                </a:lnTo>
                <a:close/>
                <a:moveTo>
                  <a:pt x="11222" y="1095"/>
                </a:moveTo>
                <a:lnTo>
                  <a:pt x="11226" y="1069"/>
                </a:lnTo>
                <a:lnTo>
                  <a:pt x="11234" y="1043"/>
                </a:lnTo>
                <a:lnTo>
                  <a:pt x="11246" y="1017"/>
                </a:lnTo>
                <a:lnTo>
                  <a:pt x="11261" y="993"/>
                </a:lnTo>
                <a:lnTo>
                  <a:pt x="11248" y="972"/>
                </a:lnTo>
                <a:lnTo>
                  <a:pt x="11277" y="972"/>
                </a:lnTo>
                <a:lnTo>
                  <a:pt x="11291" y="992"/>
                </a:lnTo>
                <a:lnTo>
                  <a:pt x="11301" y="1010"/>
                </a:lnTo>
                <a:lnTo>
                  <a:pt x="11315" y="1044"/>
                </a:lnTo>
                <a:lnTo>
                  <a:pt x="11322" y="1071"/>
                </a:lnTo>
                <a:lnTo>
                  <a:pt x="11323" y="1086"/>
                </a:lnTo>
                <a:lnTo>
                  <a:pt x="11323" y="1095"/>
                </a:lnTo>
                <a:lnTo>
                  <a:pt x="11287" y="1095"/>
                </a:lnTo>
                <a:lnTo>
                  <a:pt x="11294" y="1090"/>
                </a:lnTo>
                <a:lnTo>
                  <a:pt x="11296" y="1082"/>
                </a:lnTo>
                <a:lnTo>
                  <a:pt x="11295" y="1070"/>
                </a:lnTo>
                <a:lnTo>
                  <a:pt x="11291" y="1056"/>
                </a:lnTo>
                <a:lnTo>
                  <a:pt x="11241" y="1056"/>
                </a:lnTo>
                <a:lnTo>
                  <a:pt x="11237" y="1065"/>
                </a:lnTo>
                <a:lnTo>
                  <a:pt x="11237" y="1074"/>
                </a:lnTo>
                <a:lnTo>
                  <a:pt x="11240" y="1084"/>
                </a:lnTo>
                <a:lnTo>
                  <a:pt x="11243" y="1089"/>
                </a:lnTo>
                <a:lnTo>
                  <a:pt x="11247" y="1091"/>
                </a:lnTo>
                <a:lnTo>
                  <a:pt x="11249" y="1091"/>
                </a:lnTo>
                <a:lnTo>
                  <a:pt x="11222" y="1095"/>
                </a:lnTo>
                <a:close/>
                <a:moveTo>
                  <a:pt x="11288" y="1047"/>
                </a:moveTo>
                <a:lnTo>
                  <a:pt x="11283" y="1036"/>
                </a:lnTo>
                <a:lnTo>
                  <a:pt x="11267" y="1002"/>
                </a:lnTo>
                <a:lnTo>
                  <a:pt x="11256" y="1021"/>
                </a:lnTo>
                <a:lnTo>
                  <a:pt x="11243" y="1047"/>
                </a:lnTo>
                <a:lnTo>
                  <a:pt x="11288" y="1047"/>
                </a:lnTo>
                <a:close/>
                <a:moveTo>
                  <a:pt x="11470" y="552"/>
                </a:moveTo>
                <a:lnTo>
                  <a:pt x="11658" y="545"/>
                </a:lnTo>
                <a:lnTo>
                  <a:pt x="11658" y="604"/>
                </a:lnTo>
                <a:lnTo>
                  <a:pt x="11647" y="604"/>
                </a:lnTo>
                <a:lnTo>
                  <a:pt x="11645" y="600"/>
                </a:lnTo>
                <a:lnTo>
                  <a:pt x="11638" y="589"/>
                </a:lnTo>
                <a:lnTo>
                  <a:pt x="11625" y="579"/>
                </a:lnTo>
                <a:lnTo>
                  <a:pt x="11614" y="576"/>
                </a:lnTo>
                <a:lnTo>
                  <a:pt x="11604" y="575"/>
                </a:lnTo>
                <a:lnTo>
                  <a:pt x="11576" y="575"/>
                </a:lnTo>
                <a:lnTo>
                  <a:pt x="11557" y="571"/>
                </a:lnTo>
                <a:lnTo>
                  <a:pt x="11545" y="565"/>
                </a:lnTo>
                <a:lnTo>
                  <a:pt x="11542" y="562"/>
                </a:lnTo>
                <a:lnTo>
                  <a:pt x="11542" y="678"/>
                </a:lnTo>
                <a:lnTo>
                  <a:pt x="11544" y="675"/>
                </a:lnTo>
                <a:lnTo>
                  <a:pt x="11546" y="671"/>
                </a:lnTo>
                <a:lnTo>
                  <a:pt x="11551" y="669"/>
                </a:lnTo>
                <a:lnTo>
                  <a:pt x="11564" y="669"/>
                </a:lnTo>
                <a:lnTo>
                  <a:pt x="11586" y="671"/>
                </a:lnTo>
                <a:lnTo>
                  <a:pt x="11593" y="671"/>
                </a:lnTo>
                <a:lnTo>
                  <a:pt x="11598" y="669"/>
                </a:lnTo>
                <a:lnTo>
                  <a:pt x="11605" y="662"/>
                </a:lnTo>
                <a:lnTo>
                  <a:pt x="11608" y="651"/>
                </a:lnTo>
                <a:lnTo>
                  <a:pt x="11617" y="711"/>
                </a:lnTo>
                <a:lnTo>
                  <a:pt x="11612" y="707"/>
                </a:lnTo>
                <a:lnTo>
                  <a:pt x="11607" y="700"/>
                </a:lnTo>
                <a:lnTo>
                  <a:pt x="11600" y="693"/>
                </a:lnTo>
                <a:lnTo>
                  <a:pt x="11594" y="691"/>
                </a:lnTo>
                <a:lnTo>
                  <a:pt x="11586" y="690"/>
                </a:lnTo>
                <a:lnTo>
                  <a:pt x="11542" y="690"/>
                </a:lnTo>
                <a:lnTo>
                  <a:pt x="11542" y="810"/>
                </a:lnTo>
                <a:lnTo>
                  <a:pt x="11543" y="820"/>
                </a:lnTo>
                <a:lnTo>
                  <a:pt x="11548" y="829"/>
                </a:lnTo>
                <a:lnTo>
                  <a:pt x="11553" y="834"/>
                </a:lnTo>
                <a:lnTo>
                  <a:pt x="11562" y="835"/>
                </a:lnTo>
                <a:lnTo>
                  <a:pt x="11562" y="845"/>
                </a:lnTo>
                <a:lnTo>
                  <a:pt x="11466" y="845"/>
                </a:lnTo>
                <a:lnTo>
                  <a:pt x="11466" y="835"/>
                </a:lnTo>
                <a:lnTo>
                  <a:pt x="11473" y="834"/>
                </a:lnTo>
                <a:lnTo>
                  <a:pt x="11479" y="829"/>
                </a:lnTo>
                <a:lnTo>
                  <a:pt x="11483" y="820"/>
                </a:lnTo>
                <a:lnTo>
                  <a:pt x="11484" y="810"/>
                </a:lnTo>
                <a:lnTo>
                  <a:pt x="11484" y="572"/>
                </a:lnTo>
                <a:lnTo>
                  <a:pt x="11482" y="562"/>
                </a:lnTo>
                <a:lnTo>
                  <a:pt x="11477" y="556"/>
                </a:lnTo>
                <a:lnTo>
                  <a:pt x="11470" y="552"/>
                </a:lnTo>
                <a:close/>
                <a:moveTo>
                  <a:pt x="11388" y="728"/>
                </a:moveTo>
                <a:lnTo>
                  <a:pt x="11388" y="739"/>
                </a:lnTo>
                <a:lnTo>
                  <a:pt x="11291" y="739"/>
                </a:lnTo>
                <a:lnTo>
                  <a:pt x="11291" y="728"/>
                </a:lnTo>
                <a:lnTo>
                  <a:pt x="11299" y="727"/>
                </a:lnTo>
                <a:lnTo>
                  <a:pt x="11305" y="723"/>
                </a:lnTo>
                <a:lnTo>
                  <a:pt x="11310" y="713"/>
                </a:lnTo>
                <a:lnTo>
                  <a:pt x="11311" y="704"/>
                </a:lnTo>
                <a:lnTo>
                  <a:pt x="11311" y="465"/>
                </a:lnTo>
                <a:lnTo>
                  <a:pt x="11309" y="456"/>
                </a:lnTo>
                <a:lnTo>
                  <a:pt x="11304" y="450"/>
                </a:lnTo>
                <a:lnTo>
                  <a:pt x="11297" y="445"/>
                </a:lnTo>
                <a:lnTo>
                  <a:pt x="11484" y="438"/>
                </a:lnTo>
                <a:lnTo>
                  <a:pt x="11484" y="498"/>
                </a:lnTo>
                <a:lnTo>
                  <a:pt x="11474" y="498"/>
                </a:lnTo>
                <a:lnTo>
                  <a:pt x="11472" y="493"/>
                </a:lnTo>
                <a:lnTo>
                  <a:pt x="11465" y="483"/>
                </a:lnTo>
                <a:lnTo>
                  <a:pt x="11450" y="472"/>
                </a:lnTo>
                <a:lnTo>
                  <a:pt x="11441" y="470"/>
                </a:lnTo>
                <a:lnTo>
                  <a:pt x="11429" y="469"/>
                </a:lnTo>
                <a:lnTo>
                  <a:pt x="11402" y="469"/>
                </a:lnTo>
                <a:lnTo>
                  <a:pt x="11384" y="464"/>
                </a:lnTo>
                <a:lnTo>
                  <a:pt x="11372" y="458"/>
                </a:lnTo>
                <a:lnTo>
                  <a:pt x="11369" y="456"/>
                </a:lnTo>
                <a:lnTo>
                  <a:pt x="11369" y="572"/>
                </a:lnTo>
                <a:lnTo>
                  <a:pt x="11370" y="568"/>
                </a:lnTo>
                <a:lnTo>
                  <a:pt x="11373" y="565"/>
                </a:lnTo>
                <a:lnTo>
                  <a:pt x="11378" y="562"/>
                </a:lnTo>
                <a:lnTo>
                  <a:pt x="11391" y="562"/>
                </a:lnTo>
                <a:lnTo>
                  <a:pt x="11413" y="565"/>
                </a:lnTo>
                <a:lnTo>
                  <a:pt x="11420" y="565"/>
                </a:lnTo>
                <a:lnTo>
                  <a:pt x="11425" y="562"/>
                </a:lnTo>
                <a:lnTo>
                  <a:pt x="11432" y="555"/>
                </a:lnTo>
                <a:lnTo>
                  <a:pt x="11435" y="545"/>
                </a:lnTo>
                <a:lnTo>
                  <a:pt x="11442" y="604"/>
                </a:lnTo>
                <a:lnTo>
                  <a:pt x="11439" y="601"/>
                </a:lnTo>
                <a:lnTo>
                  <a:pt x="11434" y="594"/>
                </a:lnTo>
                <a:lnTo>
                  <a:pt x="11427" y="587"/>
                </a:lnTo>
                <a:lnTo>
                  <a:pt x="11421" y="585"/>
                </a:lnTo>
                <a:lnTo>
                  <a:pt x="11413" y="583"/>
                </a:lnTo>
                <a:lnTo>
                  <a:pt x="11369" y="583"/>
                </a:lnTo>
                <a:lnTo>
                  <a:pt x="11369" y="704"/>
                </a:lnTo>
                <a:lnTo>
                  <a:pt x="11370" y="713"/>
                </a:lnTo>
                <a:lnTo>
                  <a:pt x="11374" y="723"/>
                </a:lnTo>
                <a:lnTo>
                  <a:pt x="11380" y="727"/>
                </a:lnTo>
                <a:lnTo>
                  <a:pt x="11388" y="728"/>
                </a:lnTo>
                <a:close/>
                <a:moveTo>
                  <a:pt x="11219" y="1161"/>
                </a:moveTo>
                <a:lnTo>
                  <a:pt x="11257" y="1157"/>
                </a:lnTo>
                <a:lnTo>
                  <a:pt x="11255" y="1161"/>
                </a:lnTo>
                <a:lnTo>
                  <a:pt x="11250" y="1166"/>
                </a:lnTo>
                <a:lnTo>
                  <a:pt x="11250" y="1264"/>
                </a:lnTo>
                <a:lnTo>
                  <a:pt x="11255" y="1274"/>
                </a:lnTo>
                <a:lnTo>
                  <a:pt x="11257" y="1275"/>
                </a:lnTo>
                <a:lnTo>
                  <a:pt x="11219" y="1279"/>
                </a:lnTo>
                <a:lnTo>
                  <a:pt x="11221" y="1275"/>
                </a:lnTo>
                <a:lnTo>
                  <a:pt x="11226" y="1269"/>
                </a:lnTo>
                <a:lnTo>
                  <a:pt x="11226" y="1171"/>
                </a:lnTo>
                <a:lnTo>
                  <a:pt x="11221" y="1162"/>
                </a:lnTo>
                <a:lnTo>
                  <a:pt x="11219" y="1161"/>
                </a:lnTo>
                <a:close/>
                <a:moveTo>
                  <a:pt x="11793" y="1194"/>
                </a:moveTo>
                <a:lnTo>
                  <a:pt x="11791" y="1185"/>
                </a:lnTo>
                <a:lnTo>
                  <a:pt x="11786" y="1178"/>
                </a:lnTo>
                <a:lnTo>
                  <a:pt x="11781" y="1172"/>
                </a:lnTo>
                <a:lnTo>
                  <a:pt x="11775" y="1168"/>
                </a:lnTo>
                <a:lnTo>
                  <a:pt x="11766" y="1165"/>
                </a:lnTo>
                <a:lnTo>
                  <a:pt x="11756" y="1164"/>
                </a:lnTo>
                <a:lnTo>
                  <a:pt x="11740" y="1164"/>
                </a:lnTo>
                <a:lnTo>
                  <a:pt x="11740" y="1272"/>
                </a:lnTo>
                <a:lnTo>
                  <a:pt x="11756" y="1272"/>
                </a:lnTo>
                <a:lnTo>
                  <a:pt x="11766" y="1271"/>
                </a:lnTo>
                <a:lnTo>
                  <a:pt x="11775" y="1268"/>
                </a:lnTo>
                <a:lnTo>
                  <a:pt x="11781" y="1264"/>
                </a:lnTo>
                <a:lnTo>
                  <a:pt x="11786" y="1258"/>
                </a:lnTo>
                <a:lnTo>
                  <a:pt x="11791" y="1251"/>
                </a:lnTo>
                <a:lnTo>
                  <a:pt x="11793" y="1242"/>
                </a:lnTo>
                <a:lnTo>
                  <a:pt x="11796" y="1217"/>
                </a:lnTo>
                <a:lnTo>
                  <a:pt x="11793" y="1194"/>
                </a:lnTo>
                <a:close/>
                <a:moveTo>
                  <a:pt x="11757" y="1157"/>
                </a:moveTo>
                <a:lnTo>
                  <a:pt x="11784" y="1160"/>
                </a:lnTo>
                <a:lnTo>
                  <a:pt x="11795" y="1165"/>
                </a:lnTo>
                <a:lnTo>
                  <a:pt x="11804" y="1172"/>
                </a:lnTo>
                <a:lnTo>
                  <a:pt x="11811" y="1181"/>
                </a:lnTo>
                <a:lnTo>
                  <a:pt x="11817" y="1192"/>
                </a:lnTo>
                <a:lnTo>
                  <a:pt x="11820" y="1203"/>
                </a:lnTo>
                <a:lnTo>
                  <a:pt x="11822" y="1219"/>
                </a:lnTo>
                <a:lnTo>
                  <a:pt x="11820" y="1233"/>
                </a:lnTo>
                <a:lnTo>
                  <a:pt x="11817" y="1244"/>
                </a:lnTo>
                <a:lnTo>
                  <a:pt x="11811" y="1255"/>
                </a:lnTo>
                <a:lnTo>
                  <a:pt x="11804" y="1264"/>
                </a:lnTo>
                <a:lnTo>
                  <a:pt x="11795" y="1270"/>
                </a:lnTo>
                <a:lnTo>
                  <a:pt x="11784" y="1276"/>
                </a:lnTo>
                <a:lnTo>
                  <a:pt x="11771" y="1278"/>
                </a:lnTo>
                <a:lnTo>
                  <a:pt x="11757" y="1279"/>
                </a:lnTo>
                <a:lnTo>
                  <a:pt x="11709" y="1279"/>
                </a:lnTo>
                <a:lnTo>
                  <a:pt x="11713" y="1275"/>
                </a:lnTo>
                <a:lnTo>
                  <a:pt x="11715" y="1269"/>
                </a:lnTo>
                <a:lnTo>
                  <a:pt x="11715" y="1167"/>
                </a:lnTo>
                <a:lnTo>
                  <a:pt x="11709" y="1157"/>
                </a:lnTo>
                <a:lnTo>
                  <a:pt x="11757" y="1157"/>
                </a:lnTo>
                <a:close/>
                <a:moveTo>
                  <a:pt x="11351" y="1279"/>
                </a:moveTo>
                <a:lnTo>
                  <a:pt x="11289" y="1182"/>
                </a:lnTo>
                <a:lnTo>
                  <a:pt x="11289" y="1265"/>
                </a:lnTo>
                <a:lnTo>
                  <a:pt x="11294" y="1274"/>
                </a:lnTo>
                <a:lnTo>
                  <a:pt x="11297" y="1275"/>
                </a:lnTo>
                <a:lnTo>
                  <a:pt x="11274" y="1279"/>
                </a:lnTo>
                <a:lnTo>
                  <a:pt x="11276" y="1275"/>
                </a:lnTo>
                <a:lnTo>
                  <a:pt x="11281" y="1269"/>
                </a:lnTo>
                <a:lnTo>
                  <a:pt x="11282" y="1172"/>
                </a:lnTo>
                <a:lnTo>
                  <a:pt x="11280" y="1165"/>
                </a:lnTo>
                <a:lnTo>
                  <a:pt x="11276" y="1161"/>
                </a:lnTo>
                <a:lnTo>
                  <a:pt x="11270" y="1160"/>
                </a:lnTo>
                <a:lnTo>
                  <a:pt x="11301" y="1157"/>
                </a:lnTo>
                <a:lnTo>
                  <a:pt x="11356" y="1243"/>
                </a:lnTo>
                <a:lnTo>
                  <a:pt x="11356" y="1167"/>
                </a:lnTo>
                <a:lnTo>
                  <a:pt x="11350" y="1157"/>
                </a:lnTo>
                <a:lnTo>
                  <a:pt x="11369" y="1157"/>
                </a:lnTo>
                <a:lnTo>
                  <a:pt x="11366" y="1161"/>
                </a:lnTo>
                <a:lnTo>
                  <a:pt x="11364" y="1167"/>
                </a:lnTo>
                <a:lnTo>
                  <a:pt x="11363" y="1264"/>
                </a:lnTo>
                <a:lnTo>
                  <a:pt x="11365" y="1271"/>
                </a:lnTo>
                <a:lnTo>
                  <a:pt x="11369" y="1275"/>
                </a:lnTo>
                <a:lnTo>
                  <a:pt x="11374" y="1276"/>
                </a:lnTo>
                <a:lnTo>
                  <a:pt x="11351" y="1279"/>
                </a:lnTo>
                <a:close/>
                <a:moveTo>
                  <a:pt x="11692" y="1159"/>
                </a:moveTo>
                <a:lnTo>
                  <a:pt x="11686" y="1264"/>
                </a:lnTo>
                <a:lnTo>
                  <a:pt x="11688" y="1271"/>
                </a:lnTo>
                <a:lnTo>
                  <a:pt x="11692" y="1275"/>
                </a:lnTo>
                <a:lnTo>
                  <a:pt x="11697" y="1276"/>
                </a:lnTo>
                <a:lnTo>
                  <a:pt x="11674" y="1279"/>
                </a:lnTo>
                <a:lnTo>
                  <a:pt x="11612" y="1182"/>
                </a:lnTo>
                <a:lnTo>
                  <a:pt x="11612" y="1265"/>
                </a:lnTo>
                <a:lnTo>
                  <a:pt x="11617" y="1274"/>
                </a:lnTo>
                <a:lnTo>
                  <a:pt x="11619" y="1275"/>
                </a:lnTo>
                <a:lnTo>
                  <a:pt x="11597" y="1279"/>
                </a:lnTo>
                <a:lnTo>
                  <a:pt x="11599" y="1275"/>
                </a:lnTo>
                <a:lnTo>
                  <a:pt x="11604" y="1270"/>
                </a:lnTo>
                <a:lnTo>
                  <a:pt x="11604" y="1172"/>
                </a:lnTo>
                <a:lnTo>
                  <a:pt x="11603" y="1165"/>
                </a:lnTo>
                <a:lnTo>
                  <a:pt x="11599" y="1161"/>
                </a:lnTo>
                <a:lnTo>
                  <a:pt x="11593" y="1160"/>
                </a:lnTo>
                <a:lnTo>
                  <a:pt x="11624" y="1157"/>
                </a:lnTo>
                <a:lnTo>
                  <a:pt x="11679" y="1243"/>
                </a:lnTo>
                <a:lnTo>
                  <a:pt x="11679" y="1167"/>
                </a:lnTo>
                <a:lnTo>
                  <a:pt x="11673" y="1157"/>
                </a:lnTo>
                <a:lnTo>
                  <a:pt x="11692" y="1157"/>
                </a:lnTo>
                <a:lnTo>
                  <a:pt x="11692" y="1159"/>
                </a:lnTo>
                <a:close/>
                <a:moveTo>
                  <a:pt x="11502" y="1230"/>
                </a:moveTo>
                <a:lnTo>
                  <a:pt x="11545" y="1230"/>
                </a:lnTo>
                <a:lnTo>
                  <a:pt x="11542" y="1221"/>
                </a:lnTo>
                <a:lnTo>
                  <a:pt x="11524" y="1186"/>
                </a:lnTo>
                <a:lnTo>
                  <a:pt x="11514" y="1206"/>
                </a:lnTo>
                <a:lnTo>
                  <a:pt x="11502" y="1230"/>
                </a:lnTo>
                <a:close/>
                <a:moveTo>
                  <a:pt x="11538" y="1161"/>
                </a:moveTo>
                <a:lnTo>
                  <a:pt x="11550" y="1179"/>
                </a:lnTo>
                <a:lnTo>
                  <a:pt x="11560" y="1196"/>
                </a:lnTo>
                <a:lnTo>
                  <a:pt x="11568" y="1214"/>
                </a:lnTo>
                <a:lnTo>
                  <a:pt x="11573" y="1229"/>
                </a:lnTo>
                <a:lnTo>
                  <a:pt x="11580" y="1256"/>
                </a:lnTo>
                <a:lnTo>
                  <a:pt x="11582" y="1271"/>
                </a:lnTo>
                <a:lnTo>
                  <a:pt x="11582" y="1279"/>
                </a:lnTo>
                <a:lnTo>
                  <a:pt x="11545" y="1279"/>
                </a:lnTo>
                <a:lnTo>
                  <a:pt x="11552" y="1274"/>
                </a:lnTo>
                <a:lnTo>
                  <a:pt x="11555" y="1265"/>
                </a:lnTo>
                <a:lnTo>
                  <a:pt x="11553" y="1254"/>
                </a:lnTo>
                <a:lnTo>
                  <a:pt x="11549" y="1240"/>
                </a:lnTo>
                <a:lnTo>
                  <a:pt x="11498" y="1240"/>
                </a:lnTo>
                <a:lnTo>
                  <a:pt x="11496" y="1249"/>
                </a:lnTo>
                <a:lnTo>
                  <a:pt x="11496" y="1257"/>
                </a:lnTo>
                <a:lnTo>
                  <a:pt x="11498" y="1269"/>
                </a:lnTo>
                <a:lnTo>
                  <a:pt x="11502" y="1274"/>
                </a:lnTo>
                <a:lnTo>
                  <a:pt x="11505" y="1275"/>
                </a:lnTo>
                <a:lnTo>
                  <a:pt x="11507" y="1275"/>
                </a:lnTo>
                <a:lnTo>
                  <a:pt x="11481" y="1279"/>
                </a:lnTo>
                <a:lnTo>
                  <a:pt x="11483" y="1253"/>
                </a:lnTo>
                <a:lnTo>
                  <a:pt x="11491" y="1227"/>
                </a:lnTo>
                <a:lnTo>
                  <a:pt x="11504" y="1202"/>
                </a:lnTo>
                <a:lnTo>
                  <a:pt x="11520" y="1178"/>
                </a:lnTo>
                <a:lnTo>
                  <a:pt x="11507" y="1157"/>
                </a:lnTo>
                <a:lnTo>
                  <a:pt x="11536" y="1157"/>
                </a:lnTo>
                <a:lnTo>
                  <a:pt x="11538" y="1161"/>
                </a:lnTo>
                <a:close/>
                <a:moveTo>
                  <a:pt x="11419" y="1167"/>
                </a:moveTo>
                <a:lnTo>
                  <a:pt x="11419" y="1272"/>
                </a:lnTo>
                <a:lnTo>
                  <a:pt x="11425" y="1269"/>
                </a:lnTo>
                <a:lnTo>
                  <a:pt x="11433" y="1267"/>
                </a:lnTo>
                <a:lnTo>
                  <a:pt x="11443" y="1267"/>
                </a:lnTo>
                <a:lnTo>
                  <a:pt x="11452" y="1265"/>
                </a:lnTo>
                <a:lnTo>
                  <a:pt x="11457" y="1262"/>
                </a:lnTo>
                <a:lnTo>
                  <a:pt x="11461" y="1255"/>
                </a:lnTo>
                <a:lnTo>
                  <a:pt x="11466" y="1279"/>
                </a:lnTo>
                <a:lnTo>
                  <a:pt x="11390" y="1279"/>
                </a:lnTo>
                <a:lnTo>
                  <a:pt x="11392" y="1275"/>
                </a:lnTo>
                <a:lnTo>
                  <a:pt x="11395" y="1269"/>
                </a:lnTo>
                <a:lnTo>
                  <a:pt x="11395" y="1171"/>
                </a:lnTo>
                <a:lnTo>
                  <a:pt x="11391" y="1162"/>
                </a:lnTo>
                <a:lnTo>
                  <a:pt x="11387" y="1161"/>
                </a:lnTo>
                <a:lnTo>
                  <a:pt x="11426" y="1157"/>
                </a:lnTo>
                <a:lnTo>
                  <a:pt x="11426" y="1159"/>
                </a:lnTo>
                <a:lnTo>
                  <a:pt x="11424" y="1161"/>
                </a:lnTo>
                <a:lnTo>
                  <a:pt x="11419" y="1167"/>
                </a:lnTo>
                <a:close/>
                <a:moveTo>
                  <a:pt x="11130" y="1159"/>
                </a:moveTo>
                <a:lnTo>
                  <a:pt x="11206" y="1157"/>
                </a:lnTo>
                <a:lnTo>
                  <a:pt x="11206" y="1181"/>
                </a:lnTo>
                <a:lnTo>
                  <a:pt x="11202" y="1179"/>
                </a:lnTo>
                <a:lnTo>
                  <a:pt x="11199" y="1174"/>
                </a:lnTo>
                <a:lnTo>
                  <a:pt x="11192" y="1171"/>
                </a:lnTo>
                <a:lnTo>
                  <a:pt x="11184" y="1169"/>
                </a:lnTo>
                <a:lnTo>
                  <a:pt x="11173" y="1169"/>
                </a:lnTo>
                <a:lnTo>
                  <a:pt x="11165" y="1167"/>
                </a:lnTo>
                <a:lnTo>
                  <a:pt x="11159" y="1164"/>
                </a:lnTo>
                <a:lnTo>
                  <a:pt x="11159" y="1210"/>
                </a:lnTo>
                <a:lnTo>
                  <a:pt x="11167" y="1207"/>
                </a:lnTo>
                <a:lnTo>
                  <a:pt x="11177" y="1208"/>
                </a:lnTo>
                <a:lnTo>
                  <a:pt x="11181" y="1207"/>
                </a:lnTo>
                <a:lnTo>
                  <a:pt x="11185" y="1203"/>
                </a:lnTo>
                <a:lnTo>
                  <a:pt x="11186" y="1200"/>
                </a:lnTo>
                <a:lnTo>
                  <a:pt x="11189" y="1223"/>
                </a:lnTo>
                <a:lnTo>
                  <a:pt x="11185" y="1220"/>
                </a:lnTo>
                <a:lnTo>
                  <a:pt x="11182" y="1217"/>
                </a:lnTo>
                <a:lnTo>
                  <a:pt x="11177" y="1215"/>
                </a:lnTo>
                <a:lnTo>
                  <a:pt x="11159" y="1215"/>
                </a:lnTo>
                <a:lnTo>
                  <a:pt x="11159" y="1264"/>
                </a:lnTo>
                <a:lnTo>
                  <a:pt x="11164" y="1274"/>
                </a:lnTo>
                <a:lnTo>
                  <a:pt x="11166" y="1275"/>
                </a:lnTo>
                <a:lnTo>
                  <a:pt x="11127" y="1279"/>
                </a:lnTo>
                <a:lnTo>
                  <a:pt x="11129" y="1277"/>
                </a:lnTo>
                <a:lnTo>
                  <a:pt x="11130" y="1275"/>
                </a:lnTo>
                <a:lnTo>
                  <a:pt x="11134" y="1269"/>
                </a:lnTo>
                <a:lnTo>
                  <a:pt x="11134" y="1167"/>
                </a:lnTo>
                <a:lnTo>
                  <a:pt x="11130" y="1159"/>
                </a:lnTo>
                <a:close/>
                <a:moveTo>
                  <a:pt x="11392" y="1084"/>
                </a:moveTo>
                <a:lnTo>
                  <a:pt x="11397" y="1078"/>
                </a:lnTo>
                <a:lnTo>
                  <a:pt x="11398" y="1071"/>
                </a:lnTo>
                <a:lnTo>
                  <a:pt x="11395" y="1062"/>
                </a:lnTo>
                <a:lnTo>
                  <a:pt x="11386" y="1051"/>
                </a:lnTo>
                <a:lnTo>
                  <a:pt x="11380" y="1047"/>
                </a:lnTo>
                <a:lnTo>
                  <a:pt x="11371" y="1041"/>
                </a:lnTo>
                <a:lnTo>
                  <a:pt x="11354" y="1031"/>
                </a:lnTo>
                <a:lnTo>
                  <a:pt x="11343" y="1020"/>
                </a:lnTo>
                <a:lnTo>
                  <a:pt x="11338" y="1008"/>
                </a:lnTo>
                <a:lnTo>
                  <a:pt x="11338" y="1002"/>
                </a:lnTo>
                <a:lnTo>
                  <a:pt x="11338" y="995"/>
                </a:lnTo>
                <a:lnTo>
                  <a:pt x="11340" y="988"/>
                </a:lnTo>
                <a:lnTo>
                  <a:pt x="11349" y="978"/>
                </a:lnTo>
                <a:lnTo>
                  <a:pt x="11362" y="972"/>
                </a:lnTo>
                <a:lnTo>
                  <a:pt x="11379" y="969"/>
                </a:lnTo>
                <a:lnTo>
                  <a:pt x="11387" y="971"/>
                </a:lnTo>
                <a:lnTo>
                  <a:pt x="11402" y="974"/>
                </a:lnTo>
                <a:lnTo>
                  <a:pt x="11411" y="1006"/>
                </a:lnTo>
                <a:lnTo>
                  <a:pt x="11398" y="990"/>
                </a:lnTo>
                <a:lnTo>
                  <a:pt x="11380" y="979"/>
                </a:lnTo>
                <a:lnTo>
                  <a:pt x="11367" y="980"/>
                </a:lnTo>
                <a:lnTo>
                  <a:pt x="11360" y="983"/>
                </a:lnTo>
                <a:lnTo>
                  <a:pt x="11358" y="987"/>
                </a:lnTo>
                <a:lnTo>
                  <a:pt x="11357" y="998"/>
                </a:lnTo>
                <a:lnTo>
                  <a:pt x="11358" y="1003"/>
                </a:lnTo>
                <a:lnTo>
                  <a:pt x="11367" y="1013"/>
                </a:lnTo>
                <a:lnTo>
                  <a:pt x="11373" y="1016"/>
                </a:lnTo>
                <a:lnTo>
                  <a:pt x="11384" y="1022"/>
                </a:lnTo>
                <a:lnTo>
                  <a:pt x="11397" y="1030"/>
                </a:lnTo>
                <a:lnTo>
                  <a:pt x="11407" y="1038"/>
                </a:lnTo>
                <a:lnTo>
                  <a:pt x="11414" y="1049"/>
                </a:lnTo>
                <a:lnTo>
                  <a:pt x="11417" y="1063"/>
                </a:lnTo>
                <a:lnTo>
                  <a:pt x="11415" y="1071"/>
                </a:lnTo>
                <a:lnTo>
                  <a:pt x="11413" y="1078"/>
                </a:lnTo>
                <a:lnTo>
                  <a:pt x="11408" y="1084"/>
                </a:lnTo>
                <a:lnTo>
                  <a:pt x="11404" y="1089"/>
                </a:lnTo>
                <a:lnTo>
                  <a:pt x="11390" y="1096"/>
                </a:lnTo>
                <a:lnTo>
                  <a:pt x="11372" y="1097"/>
                </a:lnTo>
                <a:lnTo>
                  <a:pt x="11364" y="1097"/>
                </a:lnTo>
                <a:lnTo>
                  <a:pt x="11354" y="1096"/>
                </a:lnTo>
                <a:lnTo>
                  <a:pt x="11345" y="1093"/>
                </a:lnTo>
                <a:lnTo>
                  <a:pt x="11336" y="1089"/>
                </a:lnTo>
                <a:lnTo>
                  <a:pt x="11336" y="1058"/>
                </a:lnTo>
                <a:lnTo>
                  <a:pt x="11347" y="1071"/>
                </a:lnTo>
                <a:lnTo>
                  <a:pt x="11358" y="1083"/>
                </a:lnTo>
                <a:lnTo>
                  <a:pt x="11369" y="1088"/>
                </a:lnTo>
                <a:lnTo>
                  <a:pt x="11373" y="1089"/>
                </a:lnTo>
                <a:lnTo>
                  <a:pt x="11384" y="1088"/>
                </a:lnTo>
                <a:lnTo>
                  <a:pt x="11392" y="1084"/>
                </a:lnTo>
                <a:close/>
                <a:moveTo>
                  <a:pt x="11436" y="1084"/>
                </a:moveTo>
                <a:lnTo>
                  <a:pt x="11436" y="983"/>
                </a:lnTo>
                <a:lnTo>
                  <a:pt x="11431" y="972"/>
                </a:lnTo>
                <a:lnTo>
                  <a:pt x="11466" y="972"/>
                </a:lnTo>
                <a:lnTo>
                  <a:pt x="11463" y="976"/>
                </a:lnTo>
                <a:lnTo>
                  <a:pt x="11461" y="983"/>
                </a:lnTo>
                <a:lnTo>
                  <a:pt x="11461" y="1030"/>
                </a:lnTo>
                <a:lnTo>
                  <a:pt x="11497" y="1030"/>
                </a:lnTo>
                <a:lnTo>
                  <a:pt x="11497" y="983"/>
                </a:lnTo>
                <a:lnTo>
                  <a:pt x="11491" y="972"/>
                </a:lnTo>
                <a:lnTo>
                  <a:pt x="11527" y="972"/>
                </a:lnTo>
                <a:lnTo>
                  <a:pt x="11524" y="976"/>
                </a:lnTo>
                <a:lnTo>
                  <a:pt x="11521" y="983"/>
                </a:lnTo>
                <a:lnTo>
                  <a:pt x="11521" y="1081"/>
                </a:lnTo>
                <a:lnTo>
                  <a:pt x="11525" y="1089"/>
                </a:lnTo>
                <a:lnTo>
                  <a:pt x="11529" y="1091"/>
                </a:lnTo>
                <a:lnTo>
                  <a:pt x="11489" y="1096"/>
                </a:lnTo>
                <a:lnTo>
                  <a:pt x="11493" y="1090"/>
                </a:lnTo>
                <a:lnTo>
                  <a:pt x="11496" y="1085"/>
                </a:lnTo>
                <a:lnTo>
                  <a:pt x="11497" y="1038"/>
                </a:lnTo>
                <a:lnTo>
                  <a:pt x="11461" y="1038"/>
                </a:lnTo>
                <a:lnTo>
                  <a:pt x="11461" y="1081"/>
                </a:lnTo>
                <a:lnTo>
                  <a:pt x="11466" y="1089"/>
                </a:lnTo>
                <a:lnTo>
                  <a:pt x="11468" y="1091"/>
                </a:lnTo>
                <a:lnTo>
                  <a:pt x="11429" y="1096"/>
                </a:lnTo>
                <a:lnTo>
                  <a:pt x="11432" y="1090"/>
                </a:lnTo>
                <a:lnTo>
                  <a:pt x="11436" y="1085"/>
                </a:lnTo>
                <a:lnTo>
                  <a:pt x="11436" y="1084"/>
                </a:lnTo>
                <a:close/>
                <a:moveTo>
                  <a:pt x="11665" y="1034"/>
                </a:moveTo>
                <a:lnTo>
                  <a:pt x="11663" y="1010"/>
                </a:lnTo>
                <a:lnTo>
                  <a:pt x="11659" y="992"/>
                </a:lnTo>
                <a:lnTo>
                  <a:pt x="11656" y="985"/>
                </a:lnTo>
                <a:lnTo>
                  <a:pt x="11653" y="979"/>
                </a:lnTo>
                <a:lnTo>
                  <a:pt x="11649" y="975"/>
                </a:lnTo>
                <a:lnTo>
                  <a:pt x="11646" y="974"/>
                </a:lnTo>
                <a:lnTo>
                  <a:pt x="11641" y="975"/>
                </a:lnTo>
                <a:lnTo>
                  <a:pt x="11638" y="979"/>
                </a:lnTo>
                <a:lnTo>
                  <a:pt x="11635" y="985"/>
                </a:lnTo>
                <a:lnTo>
                  <a:pt x="11632" y="992"/>
                </a:lnTo>
                <a:lnTo>
                  <a:pt x="11628" y="1010"/>
                </a:lnTo>
                <a:lnTo>
                  <a:pt x="11626" y="1034"/>
                </a:lnTo>
                <a:lnTo>
                  <a:pt x="11628" y="1057"/>
                </a:lnTo>
                <a:lnTo>
                  <a:pt x="11632" y="1076"/>
                </a:lnTo>
                <a:lnTo>
                  <a:pt x="11635" y="1083"/>
                </a:lnTo>
                <a:lnTo>
                  <a:pt x="11638" y="1089"/>
                </a:lnTo>
                <a:lnTo>
                  <a:pt x="11641" y="1092"/>
                </a:lnTo>
                <a:lnTo>
                  <a:pt x="11646" y="1093"/>
                </a:lnTo>
                <a:lnTo>
                  <a:pt x="11649" y="1092"/>
                </a:lnTo>
                <a:lnTo>
                  <a:pt x="11653" y="1089"/>
                </a:lnTo>
                <a:lnTo>
                  <a:pt x="11656" y="1083"/>
                </a:lnTo>
                <a:lnTo>
                  <a:pt x="11659" y="1076"/>
                </a:lnTo>
                <a:lnTo>
                  <a:pt x="11663" y="1057"/>
                </a:lnTo>
                <a:lnTo>
                  <a:pt x="11665" y="1034"/>
                </a:lnTo>
                <a:close/>
                <a:moveTo>
                  <a:pt x="11600" y="1034"/>
                </a:moveTo>
                <a:lnTo>
                  <a:pt x="11604" y="1009"/>
                </a:lnTo>
                <a:lnTo>
                  <a:pt x="11613" y="989"/>
                </a:lnTo>
                <a:lnTo>
                  <a:pt x="11620" y="982"/>
                </a:lnTo>
                <a:lnTo>
                  <a:pt x="11628" y="976"/>
                </a:lnTo>
                <a:lnTo>
                  <a:pt x="11637" y="973"/>
                </a:lnTo>
                <a:lnTo>
                  <a:pt x="11646" y="972"/>
                </a:lnTo>
                <a:lnTo>
                  <a:pt x="11655" y="973"/>
                </a:lnTo>
                <a:lnTo>
                  <a:pt x="11663" y="976"/>
                </a:lnTo>
                <a:lnTo>
                  <a:pt x="11672" y="982"/>
                </a:lnTo>
                <a:lnTo>
                  <a:pt x="11678" y="989"/>
                </a:lnTo>
                <a:lnTo>
                  <a:pt x="11683" y="999"/>
                </a:lnTo>
                <a:lnTo>
                  <a:pt x="11688" y="1009"/>
                </a:lnTo>
                <a:lnTo>
                  <a:pt x="11690" y="1021"/>
                </a:lnTo>
                <a:lnTo>
                  <a:pt x="11692" y="1034"/>
                </a:lnTo>
                <a:lnTo>
                  <a:pt x="11688" y="1058"/>
                </a:lnTo>
                <a:lnTo>
                  <a:pt x="11678" y="1077"/>
                </a:lnTo>
                <a:lnTo>
                  <a:pt x="11672" y="1085"/>
                </a:lnTo>
                <a:lnTo>
                  <a:pt x="11663" y="1091"/>
                </a:lnTo>
                <a:lnTo>
                  <a:pt x="11655" y="1095"/>
                </a:lnTo>
                <a:lnTo>
                  <a:pt x="11646" y="1096"/>
                </a:lnTo>
                <a:lnTo>
                  <a:pt x="11637" y="1095"/>
                </a:lnTo>
                <a:lnTo>
                  <a:pt x="11628" y="1091"/>
                </a:lnTo>
                <a:lnTo>
                  <a:pt x="11620" y="1085"/>
                </a:lnTo>
                <a:lnTo>
                  <a:pt x="11613" y="1077"/>
                </a:lnTo>
                <a:lnTo>
                  <a:pt x="11608" y="1069"/>
                </a:lnTo>
                <a:lnTo>
                  <a:pt x="11604" y="1058"/>
                </a:lnTo>
                <a:lnTo>
                  <a:pt x="11601" y="1047"/>
                </a:lnTo>
                <a:lnTo>
                  <a:pt x="11600" y="1034"/>
                </a:lnTo>
                <a:close/>
                <a:moveTo>
                  <a:pt x="11555" y="1084"/>
                </a:moveTo>
                <a:lnTo>
                  <a:pt x="11555" y="987"/>
                </a:lnTo>
                <a:lnTo>
                  <a:pt x="11550" y="979"/>
                </a:lnTo>
                <a:lnTo>
                  <a:pt x="11546" y="976"/>
                </a:lnTo>
                <a:lnTo>
                  <a:pt x="11586" y="972"/>
                </a:lnTo>
                <a:lnTo>
                  <a:pt x="11584" y="978"/>
                </a:lnTo>
                <a:lnTo>
                  <a:pt x="11579" y="982"/>
                </a:lnTo>
                <a:lnTo>
                  <a:pt x="11578" y="1081"/>
                </a:lnTo>
                <a:lnTo>
                  <a:pt x="11584" y="1089"/>
                </a:lnTo>
                <a:lnTo>
                  <a:pt x="11586" y="1091"/>
                </a:lnTo>
                <a:lnTo>
                  <a:pt x="11546" y="1096"/>
                </a:lnTo>
                <a:lnTo>
                  <a:pt x="11550" y="1090"/>
                </a:lnTo>
                <a:lnTo>
                  <a:pt x="11555" y="1085"/>
                </a:lnTo>
                <a:lnTo>
                  <a:pt x="11555" y="1084"/>
                </a:lnTo>
                <a:close/>
                <a:moveTo>
                  <a:pt x="11708" y="988"/>
                </a:moveTo>
                <a:lnTo>
                  <a:pt x="11707" y="981"/>
                </a:lnTo>
                <a:lnTo>
                  <a:pt x="11702" y="978"/>
                </a:lnTo>
                <a:lnTo>
                  <a:pt x="11697" y="976"/>
                </a:lnTo>
                <a:lnTo>
                  <a:pt x="11728" y="972"/>
                </a:lnTo>
                <a:lnTo>
                  <a:pt x="11783" y="1058"/>
                </a:lnTo>
                <a:lnTo>
                  <a:pt x="11783" y="983"/>
                </a:lnTo>
                <a:lnTo>
                  <a:pt x="11777" y="972"/>
                </a:lnTo>
                <a:lnTo>
                  <a:pt x="11796" y="972"/>
                </a:lnTo>
                <a:lnTo>
                  <a:pt x="11792" y="976"/>
                </a:lnTo>
                <a:lnTo>
                  <a:pt x="11790" y="983"/>
                </a:lnTo>
                <a:lnTo>
                  <a:pt x="11790" y="1079"/>
                </a:lnTo>
                <a:lnTo>
                  <a:pt x="11791" y="1086"/>
                </a:lnTo>
                <a:lnTo>
                  <a:pt x="11796" y="1090"/>
                </a:lnTo>
                <a:lnTo>
                  <a:pt x="11800" y="1091"/>
                </a:lnTo>
                <a:lnTo>
                  <a:pt x="11778" y="1096"/>
                </a:lnTo>
                <a:lnTo>
                  <a:pt x="11715" y="998"/>
                </a:lnTo>
                <a:lnTo>
                  <a:pt x="11715" y="1081"/>
                </a:lnTo>
                <a:lnTo>
                  <a:pt x="11721" y="1089"/>
                </a:lnTo>
                <a:lnTo>
                  <a:pt x="11723" y="1091"/>
                </a:lnTo>
                <a:lnTo>
                  <a:pt x="11701" y="1096"/>
                </a:lnTo>
                <a:lnTo>
                  <a:pt x="11703" y="1090"/>
                </a:lnTo>
                <a:lnTo>
                  <a:pt x="11708" y="1085"/>
                </a:lnTo>
                <a:lnTo>
                  <a:pt x="11708" y="988"/>
                </a:lnTo>
                <a:close/>
                <a:moveTo>
                  <a:pt x="11198" y="1024"/>
                </a:moveTo>
                <a:lnTo>
                  <a:pt x="11202" y="1022"/>
                </a:lnTo>
                <a:lnTo>
                  <a:pt x="11205" y="1020"/>
                </a:lnTo>
                <a:lnTo>
                  <a:pt x="11207" y="1016"/>
                </a:lnTo>
                <a:lnTo>
                  <a:pt x="11209" y="1040"/>
                </a:lnTo>
                <a:lnTo>
                  <a:pt x="11206" y="1036"/>
                </a:lnTo>
                <a:lnTo>
                  <a:pt x="11204" y="1033"/>
                </a:lnTo>
                <a:lnTo>
                  <a:pt x="11198" y="1031"/>
                </a:lnTo>
                <a:lnTo>
                  <a:pt x="11179" y="1031"/>
                </a:lnTo>
                <a:lnTo>
                  <a:pt x="11180" y="1081"/>
                </a:lnTo>
                <a:lnTo>
                  <a:pt x="11185" y="1090"/>
                </a:lnTo>
                <a:lnTo>
                  <a:pt x="11187" y="1091"/>
                </a:lnTo>
                <a:lnTo>
                  <a:pt x="11148" y="1095"/>
                </a:lnTo>
                <a:lnTo>
                  <a:pt x="11148" y="1092"/>
                </a:lnTo>
                <a:lnTo>
                  <a:pt x="11151" y="1091"/>
                </a:lnTo>
                <a:lnTo>
                  <a:pt x="11156" y="1084"/>
                </a:lnTo>
                <a:lnTo>
                  <a:pt x="11156" y="983"/>
                </a:lnTo>
                <a:lnTo>
                  <a:pt x="11150" y="972"/>
                </a:lnTo>
                <a:lnTo>
                  <a:pt x="11227" y="972"/>
                </a:lnTo>
                <a:lnTo>
                  <a:pt x="11227" y="996"/>
                </a:lnTo>
                <a:lnTo>
                  <a:pt x="11223" y="994"/>
                </a:lnTo>
                <a:lnTo>
                  <a:pt x="11219" y="990"/>
                </a:lnTo>
                <a:lnTo>
                  <a:pt x="11213" y="986"/>
                </a:lnTo>
                <a:lnTo>
                  <a:pt x="11205" y="985"/>
                </a:lnTo>
                <a:lnTo>
                  <a:pt x="11193" y="985"/>
                </a:lnTo>
                <a:lnTo>
                  <a:pt x="11186" y="982"/>
                </a:lnTo>
                <a:lnTo>
                  <a:pt x="11179" y="979"/>
                </a:lnTo>
                <a:lnTo>
                  <a:pt x="11179" y="1027"/>
                </a:lnTo>
                <a:lnTo>
                  <a:pt x="11188" y="1023"/>
                </a:lnTo>
                <a:lnTo>
                  <a:pt x="11198" y="1024"/>
                </a:lnTo>
                <a:close/>
                <a:moveTo>
                  <a:pt x="8456" y="1648"/>
                </a:moveTo>
                <a:lnTo>
                  <a:pt x="8976" y="1484"/>
                </a:lnTo>
                <a:lnTo>
                  <a:pt x="8976" y="1970"/>
                </a:lnTo>
                <a:lnTo>
                  <a:pt x="8976" y="2456"/>
                </a:lnTo>
                <a:lnTo>
                  <a:pt x="9146" y="2600"/>
                </a:lnTo>
                <a:lnTo>
                  <a:pt x="8527" y="2600"/>
                </a:lnTo>
                <a:lnTo>
                  <a:pt x="8695" y="2456"/>
                </a:lnTo>
                <a:lnTo>
                  <a:pt x="8695" y="1761"/>
                </a:lnTo>
                <a:lnTo>
                  <a:pt x="8456" y="1648"/>
                </a:lnTo>
                <a:close/>
                <a:moveTo>
                  <a:pt x="9711" y="1566"/>
                </a:moveTo>
                <a:lnTo>
                  <a:pt x="9696" y="1567"/>
                </a:lnTo>
                <a:lnTo>
                  <a:pt x="9681" y="1571"/>
                </a:lnTo>
                <a:lnTo>
                  <a:pt x="9667" y="1577"/>
                </a:lnTo>
                <a:lnTo>
                  <a:pt x="9653" y="1584"/>
                </a:lnTo>
                <a:lnTo>
                  <a:pt x="9640" y="1593"/>
                </a:lnTo>
                <a:lnTo>
                  <a:pt x="9627" y="1605"/>
                </a:lnTo>
                <a:lnTo>
                  <a:pt x="9615" y="1619"/>
                </a:lnTo>
                <a:lnTo>
                  <a:pt x="9604" y="1635"/>
                </a:lnTo>
                <a:lnTo>
                  <a:pt x="9593" y="1654"/>
                </a:lnTo>
                <a:lnTo>
                  <a:pt x="9585" y="1675"/>
                </a:lnTo>
                <a:lnTo>
                  <a:pt x="9570" y="1725"/>
                </a:lnTo>
                <a:lnTo>
                  <a:pt x="9564" y="1753"/>
                </a:lnTo>
                <a:lnTo>
                  <a:pt x="9561" y="1768"/>
                </a:lnTo>
                <a:lnTo>
                  <a:pt x="9560" y="1785"/>
                </a:lnTo>
                <a:lnTo>
                  <a:pt x="9557" y="1818"/>
                </a:lnTo>
                <a:lnTo>
                  <a:pt x="9557" y="1854"/>
                </a:lnTo>
                <a:lnTo>
                  <a:pt x="9558" y="1895"/>
                </a:lnTo>
                <a:lnTo>
                  <a:pt x="9559" y="1913"/>
                </a:lnTo>
                <a:lnTo>
                  <a:pt x="9560" y="1931"/>
                </a:lnTo>
                <a:lnTo>
                  <a:pt x="9566" y="1966"/>
                </a:lnTo>
                <a:lnTo>
                  <a:pt x="9572" y="1998"/>
                </a:lnTo>
                <a:lnTo>
                  <a:pt x="9581" y="2027"/>
                </a:lnTo>
                <a:lnTo>
                  <a:pt x="9591" y="2054"/>
                </a:lnTo>
                <a:lnTo>
                  <a:pt x="9614" y="2098"/>
                </a:lnTo>
                <a:lnTo>
                  <a:pt x="9628" y="2117"/>
                </a:lnTo>
                <a:lnTo>
                  <a:pt x="9642" y="2133"/>
                </a:lnTo>
                <a:lnTo>
                  <a:pt x="9657" y="2147"/>
                </a:lnTo>
                <a:lnTo>
                  <a:pt x="9666" y="2152"/>
                </a:lnTo>
                <a:lnTo>
                  <a:pt x="9674" y="2158"/>
                </a:lnTo>
                <a:lnTo>
                  <a:pt x="9690" y="2166"/>
                </a:lnTo>
                <a:lnTo>
                  <a:pt x="9707" y="2172"/>
                </a:lnTo>
                <a:lnTo>
                  <a:pt x="9724" y="2177"/>
                </a:lnTo>
                <a:lnTo>
                  <a:pt x="9742" y="2178"/>
                </a:lnTo>
                <a:lnTo>
                  <a:pt x="9772" y="2173"/>
                </a:lnTo>
                <a:lnTo>
                  <a:pt x="9787" y="2168"/>
                </a:lnTo>
                <a:lnTo>
                  <a:pt x="9802" y="2163"/>
                </a:lnTo>
                <a:lnTo>
                  <a:pt x="9817" y="2153"/>
                </a:lnTo>
                <a:lnTo>
                  <a:pt x="9831" y="2143"/>
                </a:lnTo>
                <a:lnTo>
                  <a:pt x="9845" y="2130"/>
                </a:lnTo>
                <a:lnTo>
                  <a:pt x="9856" y="2115"/>
                </a:lnTo>
                <a:lnTo>
                  <a:pt x="9868" y="2097"/>
                </a:lnTo>
                <a:lnTo>
                  <a:pt x="9880" y="2078"/>
                </a:lnTo>
                <a:lnTo>
                  <a:pt x="9889" y="2056"/>
                </a:lnTo>
                <a:lnTo>
                  <a:pt x="9897" y="2032"/>
                </a:lnTo>
                <a:lnTo>
                  <a:pt x="9908" y="1974"/>
                </a:lnTo>
                <a:lnTo>
                  <a:pt x="9911" y="1943"/>
                </a:lnTo>
                <a:lnTo>
                  <a:pt x="9913" y="1908"/>
                </a:lnTo>
                <a:lnTo>
                  <a:pt x="9911" y="1870"/>
                </a:lnTo>
                <a:lnTo>
                  <a:pt x="9908" y="1834"/>
                </a:lnTo>
                <a:lnTo>
                  <a:pt x="9902" y="1800"/>
                </a:lnTo>
                <a:lnTo>
                  <a:pt x="9895" y="1768"/>
                </a:lnTo>
                <a:lnTo>
                  <a:pt x="9875" y="1710"/>
                </a:lnTo>
                <a:lnTo>
                  <a:pt x="9848" y="1661"/>
                </a:lnTo>
                <a:lnTo>
                  <a:pt x="9834" y="1640"/>
                </a:lnTo>
                <a:lnTo>
                  <a:pt x="9818" y="1621"/>
                </a:lnTo>
                <a:lnTo>
                  <a:pt x="9801" y="1605"/>
                </a:lnTo>
                <a:lnTo>
                  <a:pt x="9784" y="1591"/>
                </a:lnTo>
                <a:lnTo>
                  <a:pt x="9766" y="1580"/>
                </a:lnTo>
                <a:lnTo>
                  <a:pt x="9747" y="1573"/>
                </a:lnTo>
                <a:lnTo>
                  <a:pt x="9730" y="1568"/>
                </a:lnTo>
                <a:lnTo>
                  <a:pt x="9711" y="1566"/>
                </a:lnTo>
                <a:close/>
                <a:moveTo>
                  <a:pt x="9273" y="1894"/>
                </a:moveTo>
                <a:lnTo>
                  <a:pt x="9276" y="1855"/>
                </a:lnTo>
                <a:lnTo>
                  <a:pt x="9280" y="1818"/>
                </a:lnTo>
                <a:lnTo>
                  <a:pt x="9290" y="1780"/>
                </a:lnTo>
                <a:lnTo>
                  <a:pt x="9302" y="1744"/>
                </a:lnTo>
                <a:lnTo>
                  <a:pt x="9317" y="1709"/>
                </a:lnTo>
                <a:lnTo>
                  <a:pt x="9337" y="1675"/>
                </a:lnTo>
                <a:lnTo>
                  <a:pt x="9347" y="1658"/>
                </a:lnTo>
                <a:lnTo>
                  <a:pt x="9359" y="1643"/>
                </a:lnTo>
                <a:lnTo>
                  <a:pt x="9385" y="1613"/>
                </a:lnTo>
                <a:lnTo>
                  <a:pt x="9415" y="1585"/>
                </a:lnTo>
                <a:lnTo>
                  <a:pt x="9430" y="1572"/>
                </a:lnTo>
                <a:lnTo>
                  <a:pt x="9448" y="1560"/>
                </a:lnTo>
                <a:lnTo>
                  <a:pt x="9484" y="1538"/>
                </a:lnTo>
                <a:lnTo>
                  <a:pt x="9524" y="1519"/>
                </a:lnTo>
                <a:lnTo>
                  <a:pt x="9567" y="1504"/>
                </a:lnTo>
                <a:lnTo>
                  <a:pt x="9614" y="1494"/>
                </a:lnTo>
                <a:lnTo>
                  <a:pt x="9639" y="1489"/>
                </a:lnTo>
                <a:lnTo>
                  <a:pt x="9664" y="1486"/>
                </a:lnTo>
                <a:lnTo>
                  <a:pt x="9717" y="1484"/>
                </a:lnTo>
                <a:lnTo>
                  <a:pt x="9778" y="1486"/>
                </a:lnTo>
                <a:lnTo>
                  <a:pt x="9806" y="1491"/>
                </a:lnTo>
                <a:lnTo>
                  <a:pt x="9834" y="1496"/>
                </a:lnTo>
                <a:lnTo>
                  <a:pt x="9861" y="1503"/>
                </a:lnTo>
                <a:lnTo>
                  <a:pt x="9887" y="1510"/>
                </a:lnTo>
                <a:lnTo>
                  <a:pt x="9935" y="1530"/>
                </a:lnTo>
                <a:lnTo>
                  <a:pt x="9958" y="1541"/>
                </a:lnTo>
                <a:lnTo>
                  <a:pt x="9980" y="1554"/>
                </a:lnTo>
                <a:lnTo>
                  <a:pt x="10020" y="1584"/>
                </a:lnTo>
                <a:lnTo>
                  <a:pt x="10058" y="1618"/>
                </a:lnTo>
                <a:lnTo>
                  <a:pt x="10090" y="1654"/>
                </a:lnTo>
                <a:lnTo>
                  <a:pt x="10119" y="1695"/>
                </a:lnTo>
                <a:lnTo>
                  <a:pt x="10144" y="1739"/>
                </a:lnTo>
                <a:lnTo>
                  <a:pt x="10155" y="1761"/>
                </a:lnTo>
                <a:lnTo>
                  <a:pt x="10165" y="1786"/>
                </a:lnTo>
                <a:lnTo>
                  <a:pt x="10183" y="1835"/>
                </a:lnTo>
                <a:lnTo>
                  <a:pt x="10196" y="1885"/>
                </a:lnTo>
                <a:lnTo>
                  <a:pt x="10205" y="1939"/>
                </a:lnTo>
                <a:lnTo>
                  <a:pt x="10211" y="1993"/>
                </a:lnTo>
                <a:lnTo>
                  <a:pt x="10213" y="2049"/>
                </a:lnTo>
                <a:lnTo>
                  <a:pt x="10212" y="2083"/>
                </a:lnTo>
                <a:lnTo>
                  <a:pt x="10210" y="2117"/>
                </a:lnTo>
                <a:lnTo>
                  <a:pt x="10202" y="2181"/>
                </a:lnTo>
                <a:lnTo>
                  <a:pt x="10195" y="2212"/>
                </a:lnTo>
                <a:lnTo>
                  <a:pt x="10188" y="2241"/>
                </a:lnTo>
                <a:lnTo>
                  <a:pt x="10169" y="2296"/>
                </a:lnTo>
                <a:lnTo>
                  <a:pt x="10144" y="2347"/>
                </a:lnTo>
                <a:lnTo>
                  <a:pt x="10131" y="2371"/>
                </a:lnTo>
                <a:lnTo>
                  <a:pt x="10117" y="2394"/>
                </a:lnTo>
                <a:lnTo>
                  <a:pt x="10085" y="2436"/>
                </a:lnTo>
                <a:lnTo>
                  <a:pt x="10049" y="2475"/>
                </a:lnTo>
                <a:lnTo>
                  <a:pt x="10011" y="2509"/>
                </a:lnTo>
                <a:lnTo>
                  <a:pt x="9969" y="2538"/>
                </a:lnTo>
                <a:lnTo>
                  <a:pt x="9946" y="2551"/>
                </a:lnTo>
                <a:lnTo>
                  <a:pt x="9924" y="2563"/>
                </a:lnTo>
                <a:lnTo>
                  <a:pt x="9877" y="2583"/>
                </a:lnTo>
                <a:lnTo>
                  <a:pt x="9828" y="2599"/>
                </a:lnTo>
                <a:lnTo>
                  <a:pt x="9778" y="2610"/>
                </a:lnTo>
                <a:lnTo>
                  <a:pt x="9726" y="2617"/>
                </a:lnTo>
                <a:lnTo>
                  <a:pt x="9674" y="2619"/>
                </a:lnTo>
                <a:lnTo>
                  <a:pt x="9627" y="2618"/>
                </a:lnTo>
                <a:lnTo>
                  <a:pt x="9581" y="2613"/>
                </a:lnTo>
                <a:lnTo>
                  <a:pt x="9534" y="2604"/>
                </a:lnTo>
                <a:lnTo>
                  <a:pt x="9488" y="2592"/>
                </a:lnTo>
                <a:lnTo>
                  <a:pt x="9441" y="2578"/>
                </a:lnTo>
                <a:lnTo>
                  <a:pt x="9395" y="2559"/>
                </a:lnTo>
                <a:lnTo>
                  <a:pt x="9351" y="2538"/>
                </a:lnTo>
                <a:lnTo>
                  <a:pt x="9307" y="2514"/>
                </a:lnTo>
                <a:lnTo>
                  <a:pt x="9540" y="2317"/>
                </a:lnTo>
                <a:lnTo>
                  <a:pt x="9712" y="2544"/>
                </a:lnTo>
                <a:lnTo>
                  <a:pt x="9733" y="2537"/>
                </a:lnTo>
                <a:lnTo>
                  <a:pt x="9753" y="2529"/>
                </a:lnTo>
                <a:lnTo>
                  <a:pt x="9773" y="2518"/>
                </a:lnTo>
                <a:lnTo>
                  <a:pt x="9791" y="2505"/>
                </a:lnTo>
                <a:lnTo>
                  <a:pt x="9808" y="2493"/>
                </a:lnTo>
                <a:lnTo>
                  <a:pt x="9825" y="2476"/>
                </a:lnTo>
                <a:lnTo>
                  <a:pt x="9841" y="2459"/>
                </a:lnTo>
                <a:lnTo>
                  <a:pt x="9855" y="2440"/>
                </a:lnTo>
                <a:lnTo>
                  <a:pt x="9868" y="2418"/>
                </a:lnTo>
                <a:lnTo>
                  <a:pt x="9880" y="2395"/>
                </a:lnTo>
                <a:lnTo>
                  <a:pt x="9900" y="2343"/>
                </a:lnTo>
                <a:lnTo>
                  <a:pt x="9908" y="2312"/>
                </a:lnTo>
                <a:lnTo>
                  <a:pt x="9914" y="2281"/>
                </a:lnTo>
                <a:lnTo>
                  <a:pt x="9918" y="2248"/>
                </a:lnTo>
                <a:lnTo>
                  <a:pt x="9922" y="2212"/>
                </a:lnTo>
                <a:lnTo>
                  <a:pt x="9895" y="2226"/>
                </a:lnTo>
                <a:lnTo>
                  <a:pt x="9868" y="2240"/>
                </a:lnTo>
                <a:lnTo>
                  <a:pt x="9840" y="2250"/>
                </a:lnTo>
                <a:lnTo>
                  <a:pt x="9811" y="2260"/>
                </a:lnTo>
                <a:lnTo>
                  <a:pt x="9780" y="2267"/>
                </a:lnTo>
                <a:lnTo>
                  <a:pt x="9749" y="2273"/>
                </a:lnTo>
                <a:lnTo>
                  <a:pt x="9716" y="2275"/>
                </a:lnTo>
                <a:lnTo>
                  <a:pt x="9682" y="2276"/>
                </a:lnTo>
                <a:lnTo>
                  <a:pt x="9633" y="2274"/>
                </a:lnTo>
                <a:lnTo>
                  <a:pt x="9587" y="2268"/>
                </a:lnTo>
                <a:lnTo>
                  <a:pt x="9565" y="2263"/>
                </a:lnTo>
                <a:lnTo>
                  <a:pt x="9544" y="2257"/>
                </a:lnTo>
                <a:lnTo>
                  <a:pt x="9524" y="2252"/>
                </a:lnTo>
                <a:lnTo>
                  <a:pt x="9505" y="2243"/>
                </a:lnTo>
                <a:lnTo>
                  <a:pt x="9486" y="2235"/>
                </a:lnTo>
                <a:lnTo>
                  <a:pt x="9468" y="2227"/>
                </a:lnTo>
                <a:lnTo>
                  <a:pt x="9435" y="2206"/>
                </a:lnTo>
                <a:lnTo>
                  <a:pt x="9405" y="2183"/>
                </a:lnTo>
                <a:lnTo>
                  <a:pt x="9376" y="2157"/>
                </a:lnTo>
                <a:lnTo>
                  <a:pt x="9353" y="2129"/>
                </a:lnTo>
                <a:lnTo>
                  <a:pt x="9332" y="2099"/>
                </a:lnTo>
                <a:lnTo>
                  <a:pt x="9314" y="2068"/>
                </a:lnTo>
                <a:lnTo>
                  <a:pt x="9299" y="2034"/>
                </a:lnTo>
                <a:lnTo>
                  <a:pt x="9289" y="2000"/>
                </a:lnTo>
                <a:lnTo>
                  <a:pt x="9280" y="1965"/>
                </a:lnTo>
                <a:lnTo>
                  <a:pt x="9276" y="1929"/>
                </a:lnTo>
                <a:lnTo>
                  <a:pt x="9273" y="1894"/>
                </a:lnTo>
                <a:close/>
                <a:moveTo>
                  <a:pt x="10312" y="1648"/>
                </a:moveTo>
                <a:lnTo>
                  <a:pt x="10832" y="1484"/>
                </a:lnTo>
                <a:lnTo>
                  <a:pt x="10832" y="1970"/>
                </a:lnTo>
                <a:lnTo>
                  <a:pt x="10832" y="2456"/>
                </a:lnTo>
                <a:lnTo>
                  <a:pt x="11001" y="2600"/>
                </a:lnTo>
                <a:lnTo>
                  <a:pt x="10382" y="2600"/>
                </a:lnTo>
                <a:lnTo>
                  <a:pt x="10550" y="2456"/>
                </a:lnTo>
                <a:lnTo>
                  <a:pt x="10550" y="1761"/>
                </a:lnTo>
                <a:lnTo>
                  <a:pt x="10312" y="1648"/>
                </a:lnTo>
                <a:close/>
                <a:moveTo>
                  <a:pt x="8852" y="1009"/>
                </a:moveTo>
                <a:lnTo>
                  <a:pt x="9028" y="1009"/>
                </a:lnTo>
                <a:lnTo>
                  <a:pt x="9181" y="893"/>
                </a:lnTo>
                <a:lnTo>
                  <a:pt x="9201" y="893"/>
                </a:lnTo>
                <a:lnTo>
                  <a:pt x="9183" y="1061"/>
                </a:lnTo>
                <a:lnTo>
                  <a:pt x="8630" y="1061"/>
                </a:lnTo>
                <a:lnTo>
                  <a:pt x="8630" y="1041"/>
                </a:lnTo>
                <a:lnTo>
                  <a:pt x="8695" y="960"/>
                </a:lnTo>
                <a:lnTo>
                  <a:pt x="8695" y="470"/>
                </a:lnTo>
                <a:lnTo>
                  <a:pt x="8630" y="390"/>
                </a:lnTo>
                <a:lnTo>
                  <a:pt x="8630" y="370"/>
                </a:lnTo>
                <a:lnTo>
                  <a:pt x="9016" y="370"/>
                </a:lnTo>
                <a:lnTo>
                  <a:pt x="9152" y="353"/>
                </a:lnTo>
                <a:lnTo>
                  <a:pt x="9172" y="532"/>
                </a:lnTo>
                <a:lnTo>
                  <a:pt x="9145" y="532"/>
                </a:lnTo>
                <a:lnTo>
                  <a:pt x="9017" y="421"/>
                </a:lnTo>
                <a:lnTo>
                  <a:pt x="8852" y="421"/>
                </a:lnTo>
                <a:lnTo>
                  <a:pt x="8852" y="682"/>
                </a:lnTo>
                <a:lnTo>
                  <a:pt x="8973" y="682"/>
                </a:lnTo>
                <a:lnTo>
                  <a:pt x="9033" y="600"/>
                </a:lnTo>
                <a:lnTo>
                  <a:pt x="9055" y="600"/>
                </a:lnTo>
                <a:lnTo>
                  <a:pt x="9055" y="814"/>
                </a:lnTo>
                <a:lnTo>
                  <a:pt x="9033" y="814"/>
                </a:lnTo>
                <a:lnTo>
                  <a:pt x="8973" y="732"/>
                </a:lnTo>
                <a:lnTo>
                  <a:pt x="8852" y="732"/>
                </a:lnTo>
                <a:lnTo>
                  <a:pt x="8852" y="1009"/>
                </a:lnTo>
                <a:close/>
                <a:moveTo>
                  <a:pt x="9616" y="710"/>
                </a:moveTo>
                <a:lnTo>
                  <a:pt x="9566" y="652"/>
                </a:lnTo>
                <a:lnTo>
                  <a:pt x="9533" y="609"/>
                </a:lnTo>
                <a:lnTo>
                  <a:pt x="9517" y="608"/>
                </a:lnTo>
                <a:lnTo>
                  <a:pt x="9495" y="607"/>
                </a:lnTo>
                <a:lnTo>
                  <a:pt x="9478" y="607"/>
                </a:lnTo>
                <a:lnTo>
                  <a:pt x="9464" y="609"/>
                </a:lnTo>
                <a:lnTo>
                  <a:pt x="9453" y="614"/>
                </a:lnTo>
                <a:lnTo>
                  <a:pt x="9442" y="618"/>
                </a:lnTo>
                <a:lnTo>
                  <a:pt x="9435" y="626"/>
                </a:lnTo>
                <a:lnTo>
                  <a:pt x="9429" y="634"/>
                </a:lnTo>
                <a:lnTo>
                  <a:pt x="9427" y="643"/>
                </a:lnTo>
                <a:lnTo>
                  <a:pt x="9426" y="654"/>
                </a:lnTo>
                <a:lnTo>
                  <a:pt x="9427" y="671"/>
                </a:lnTo>
                <a:lnTo>
                  <a:pt x="9434" y="688"/>
                </a:lnTo>
                <a:lnTo>
                  <a:pt x="9443" y="702"/>
                </a:lnTo>
                <a:lnTo>
                  <a:pt x="9456" y="714"/>
                </a:lnTo>
                <a:lnTo>
                  <a:pt x="9472" y="726"/>
                </a:lnTo>
                <a:lnTo>
                  <a:pt x="9491" y="737"/>
                </a:lnTo>
                <a:lnTo>
                  <a:pt x="9536" y="759"/>
                </a:lnTo>
                <a:lnTo>
                  <a:pt x="9589" y="787"/>
                </a:lnTo>
                <a:lnTo>
                  <a:pt x="9615" y="803"/>
                </a:lnTo>
                <a:lnTo>
                  <a:pt x="9639" y="822"/>
                </a:lnTo>
                <a:lnTo>
                  <a:pt x="9649" y="831"/>
                </a:lnTo>
                <a:lnTo>
                  <a:pt x="9659" y="843"/>
                </a:lnTo>
                <a:lnTo>
                  <a:pt x="9674" y="866"/>
                </a:lnTo>
                <a:lnTo>
                  <a:pt x="9680" y="879"/>
                </a:lnTo>
                <a:lnTo>
                  <a:pt x="9683" y="893"/>
                </a:lnTo>
                <a:lnTo>
                  <a:pt x="9687" y="909"/>
                </a:lnTo>
                <a:lnTo>
                  <a:pt x="9687" y="924"/>
                </a:lnTo>
                <a:lnTo>
                  <a:pt x="9685" y="941"/>
                </a:lnTo>
                <a:lnTo>
                  <a:pt x="9684" y="951"/>
                </a:lnTo>
                <a:lnTo>
                  <a:pt x="9683" y="959"/>
                </a:lnTo>
                <a:lnTo>
                  <a:pt x="9677" y="974"/>
                </a:lnTo>
                <a:lnTo>
                  <a:pt x="9670" y="988"/>
                </a:lnTo>
                <a:lnTo>
                  <a:pt x="9661" y="1001"/>
                </a:lnTo>
                <a:lnTo>
                  <a:pt x="9650" y="1014"/>
                </a:lnTo>
                <a:lnTo>
                  <a:pt x="9639" y="1024"/>
                </a:lnTo>
                <a:lnTo>
                  <a:pt x="9625" y="1034"/>
                </a:lnTo>
                <a:lnTo>
                  <a:pt x="9592" y="1050"/>
                </a:lnTo>
                <a:lnTo>
                  <a:pt x="9554" y="1062"/>
                </a:lnTo>
                <a:lnTo>
                  <a:pt x="9534" y="1067"/>
                </a:lnTo>
                <a:lnTo>
                  <a:pt x="9513" y="1069"/>
                </a:lnTo>
                <a:lnTo>
                  <a:pt x="9468" y="1071"/>
                </a:lnTo>
                <a:lnTo>
                  <a:pt x="9416" y="1069"/>
                </a:lnTo>
                <a:lnTo>
                  <a:pt x="9367" y="1062"/>
                </a:lnTo>
                <a:lnTo>
                  <a:pt x="9325" y="1050"/>
                </a:lnTo>
                <a:lnTo>
                  <a:pt x="9290" y="1036"/>
                </a:lnTo>
                <a:lnTo>
                  <a:pt x="9319" y="905"/>
                </a:lnTo>
                <a:lnTo>
                  <a:pt x="9340" y="905"/>
                </a:lnTo>
                <a:lnTo>
                  <a:pt x="9362" y="937"/>
                </a:lnTo>
                <a:lnTo>
                  <a:pt x="9386" y="969"/>
                </a:lnTo>
                <a:lnTo>
                  <a:pt x="9412" y="999"/>
                </a:lnTo>
                <a:lnTo>
                  <a:pt x="9434" y="1023"/>
                </a:lnTo>
                <a:lnTo>
                  <a:pt x="9449" y="1027"/>
                </a:lnTo>
                <a:lnTo>
                  <a:pt x="9476" y="1028"/>
                </a:lnTo>
                <a:lnTo>
                  <a:pt x="9497" y="1027"/>
                </a:lnTo>
                <a:lnTo>
                  <a:pt x="9515" y="1024"/>
                </a:lnTo>
                <a:lnTo>
                  <a:pt x="9530" y="1021"/>
                </a:lnTo>
                <a:lnTo>
                  <a:pt x="9543" y="1015"/>
                </a:lnTo>
                <a:lnTo>
                  <a:pt x="9552" y="1007"/>
                </a:lnTo>
                <a:lnTo>
                  <a:pt x="9559" y="999"/>
                </a:lnTo>
                <a:lnTo>
                  <a:pt x="9564" y="987"/>
                </a:lnTo>
                <a:lnTo>
                  <a:pt x="9565" y="975"/>
                </a:lnTo>
                <a:lnTo>
                  <a:pt x="9563" y="958"/>
                </a:lnTo>
                <a:lnTo>
                  <a:pt x="9559" y="950"/>
                </a:lnTo>
                <a:lnTo>
                  <a:pt x="9556" y="943"/>
                </a:lnTo>
                <a:lnTo>
                  <a:pt x="9545" y="928"/>
                </a:lnTo>
                <a:lnTo>
                  <a:pt x="9531" y="916"/>
                </a:lnTo>
                <a:lnTo>
                  <a:pt x="9515" y="904"/>
                </a:lnTo>
                <a:lnTo>
                  <a:pt x="9495" y="892"/>
                </a:lnTo>
                <a:lnTo>
                  <a:pt x="9453" y="871"/>
                </a:lnTo>
                <a:lnTo>
                  <a:pt x="9396" y="843"/>
                </a:lnTo>
                <a:lnTo>
                  <a:pt x="9371" y="827"/>
                </a:lnTo>
                <a:lnTo>
                  <a:pt x="9348" y="809"/>
                </a:lnTo>
                <a:lnTo>
                  <a:pt x="9328" y="788"/>
                </a:lnTo>
                <a:lnTo>
                  <a:pt x="9314" y="764"/>
                </a:lnTo>
                <a:lnTo>
                  <a:pt x="9309" y="751"/>
                </a:lnTo>
                <a:lnTo>
                  <a:pt x="9305" y="737"/>
                </a:lnTo>
                <a:lnTo>
                  <a:pt x="9303" y="720"/>
                </a:lnTo>
                <a:lnTo>
                  <a:pt x="9302" y="704"/>
                </a:lnTo>
                <a:lnTo>
                  <a:pt x="9303" y="686"/>
                </a:lnTo>
                <a:lnTo>
                  <a:pt x="9305" y="670"/>
                </a:lnTo>
                <a:lnTo>
                  <a:pt x="9310" y="656"/>
                </a:lnTo>
                <a:lnTo>
                  <a:pt x="9317" y="642"/>
                </a:lnTo>
                <a:lnTo>
                  <a:pt x="9325" y="629"/>
                </a:lnTo>
                <a:lnTo>
                  <a:pt x="9334" y="617"/>
                </a:lnTo>
                <a:lnTo>
                  <a:pt x="9346" y="607"/>
                </a:lnTo>
                <a:lnTo>
                  <a:pt x="9359" y="597"/>
                </a:lnTo>
                <a:lnTo>
                  <a:pt x="9389" y="582"/>
                </a:lnTo>
                <a:lnTo>
                  <a:pt x="9406" y="576"/>
                </a:lnTo>
                <a:lnTo>
                  <a:pt x="9424" y="572"/>
                </a:lnTo>
                <a:lnTo>
                  <a:pt x="9464" y="565"/>
                </a:lnTo>
                <a:lnTo>
                  <a:pt x="9508" y="562"/>
                </a:lnTo>
                <a:lnTo>
                  <a:pt x="9489" y="507"/>
                </a:lnTo>
                <a:lnTo>
                  <a:pt x="9482" y="482"/>
                </a:lnTo>
                <a:lnTo>
                  <a:pt x="9479" y="457"/>
                </a:lnTo>
                <a:lnTo>
                  <a:pt x="9481" y="435"/>
                </a:lnTo>
                <a:lnTo>
                  <a:pt x="9484" y="413"/>
                </a:lnTo>
                <a:lnTo>
                  <a:pt x="9490" y="392"/>
                </a:lnTo>
                <a:lnTo>
                  <a:pt x="9498" y="372"/>
                </a:lnTo>
                <a:lnTo>
                  <a:pt x="9508" y="353"/>
                </a:lnTo>
                <a:lnTo>
                  <a:pt x="9519" y="335"/>
                </a:lnTo>
                <a:lnTo>
                  <a:pt x="9532" y="320"/>
                </a:lnTo>
                <a:lnTo>
                  <a:pt x="9547" y="306"/>
                </a:lnTo>
                <a:lnTo>
                  <a:pt x="9564" y="293"/>
                </a:lnTo>
                <a:lnTo>
                  <a:pt x="9580" y="282"/>
                </a:lnTo>
                <a:lnTo>
                  <a:pt x="9599" y="272"/>
                </a:lnTo>
                <a:lnTo>
                  <a:pt x="9619" y="263"/>
                </a:lnTo>
                <a:lnTo>
                  <a:pt x="9639" y="257"/>
                </a:lnTo>
                <a:lnTo>
                  <a:pt x="9660" y="252"/>
                </a:lnTo>
                <a:lnTo>
                  <a:pt x="9703" y="249"/>
                </a:lnTo>
                <a:lnTo>
                  <a:pt x="9731" y="250"/>
                </a:lnTo>
                <a:lnTo>
                  <a:pt x="9757" y="252"/>
                </a:lnTo>
                <a:lnTo>
                  <a:pt x="9781" y="258"/>
                </a:lnTo>
                <a:lnTo>
                  <a:pt x="9805" y="266"/>
                </a:lnTo>
                <a:lnTo>
                  <a:pt x="9825" y="277"/>
                </a:lnTo>
                <a:lnTo>
                  <a:pt x="9843" y="287"/>
                </a:lnTo>
                <a:lnTo>
                  <a:pt x="9876" y="314"/>
                </a:lnTo>
                <a:lnTo>
                  <a:pt x="9902" y="347"/>
                </a:lnTo>
                <a:lnTo>
                  <a:pt x="9920" y="382"/>
                </a:lnTo>
                <a:lnTo>
                  <a:pt x="9931" y="421"/>
                </a:lnTo>
                <a:lnTo>
                  <a:pt x="9934" y="441"/>
                </a:lnTo>
                <a:lnTo>
                  <a:pt x="9935" y="461"/>
                </a:lnTo>
                <a:lnTo>
                  <a:pt x="9935" y="471"/>
                </a:lnTo>
                <a:lnTo>
                  <a:pt x="9934" y="575"/>
                </a:lnTo>
                <a:lnTo>
                  <a:pt x="10079" y="575"/>
                </a:lnTo>
                <a:lnTo>
                  <a:pt x="10079" y="618"/>
                </a:lnTo>
                <a:lnTo>
                  <a:pt x="9937" y="618"/>
                </a:lnTo>
                <a:lnTo>
                  <a:pt x="9937" y="923"/>
                </a:lnTo>
                <a:lnTo>
                  <a:pt x="9938" y="940"/>
                </a:lnTo>
                <a:lnTo>
                  <a:pt x="9941" y="955"/>
                </a:lnTo>
                <a:lnTo>
                  <a:pt x="9946" y="967"/>
                </a:lnTo>
                <a:lnTo>
                  <a:pt x="9953" y="976"/>
                </a:lnTo>
                <a:lnTo>
                  <a:pt x="9963" y="983"/>
                </a:lnTo>
                <a:lnTo>
                  <a:pt x="9975" y="987"/>
                </a:lnTo>
                <a:lnTo>
                  <a:pt x="9986" y="989"/>
                </a:lnTo>
                <a:lnTo>
                  <a:pt x="10000" y="990"/>
                </a:lnTo>
                <a:lnTo>
                  <a:pt x="10025" y="988"/>
                </a:lnTo>
                <a:lnTo>
                  <a:pt x="10045" y="980"/>
                </a:lnTo>
                <a:lnTo>
                  <a:pt x="10061" y="969"/>
                </a:lnTo>
                <a:lnTo>
                  <a:pt x="10076" y="958"/>
                </a:lnTo>
                <a:lnTo>
                  <a:pt x="10099" y="992"/>
                </a:lnTo>
                <a:lnTo>
                  <a:pt x="10086" y="1007"/>
                </a:lnTo>
                <a:lnTo>
                  <a:pt x="10069" y="1021"/>
                </a:lnTo>
                <a:lnTo>
                  <a:pt x="10032" y="1047"/>
                </a:lnTo>
                <a:lnTo>
                  <a:pt x="10010" y="1057"/>
                </a:lnTo>
                <a:lnTo>
                  <a:pt x="9985" y="1065"/>
                </a:lnTo>
                <a:lnTo>
                  <a:pt x="9960" y="1070"/>
                </a:lnTo>
                <a:lnTo>
                  <a:pt x="9934" y="1071"/>
                </a:lnTo>
                <a:lnTo>
                  <a:pt x="9904" y="1070"/>
                </a:lnTo>
                <a:lnTo>
                  <a:pt x="9877" y="1064"/>
                </a:lnTo>
                <a:lnTo>
                  <a:pt x="9853" y="1054"/>
                </a:lnTo>
                <a:lnTo>
                  <a:pt x="9832" y="1040"/>
                </a:lnTo>
                <a:lnTo>
                  <a:pt x="9814" y="1022"/>
                </a:lnTo>
                <a:lnTo>
                  <a:pt x="9801" y="999"/>
                </a:lnTo>
                <a:lnTo>
                  <a:pt x="9797" y="986"/>
                </a:lnTo>
                <a:lnTo>
                  <a:pt x="9793" y="972"/>
                </a:lnTo>
                <a:lnTo>
                  <a:pt x="9791" y="957"/>
                </a:lnTo>
                <a:lnTo>
                  <a:pt x="9790" y="940"/>
                </a:lnTo>
                <a:lnTo>
                  <a:pt x="9790" y="618"/>
                </a:lnTo>
                <a:lnTo>
                  <a:pt x="9729" y="618"/>
                </a:lnTo>
                <a:lnTo>
                  <a:pt x="9729" y="589"/>
                </a:lnTo>
                <a:lnTo>
                  <a:pt x="9747" y="580"/>
                </a:lnTo>
                <a:lnTo>
                  <a:pt x="9769" y="569"/>
                </a:lnTo>
                <a:lnTo>
                  <a:pt x="9790" y="559"/>
                </a:lnTo>
                <a:lnTo>
                  <a:pt x="9808" y="547"/>
                </a:lnTo>
                <a:lnTo>
                  <a:pt x="9831" y="530"/>
                </a:lnTo>
                <a:lnTo>
                  <a:pt x="9840" y="520"/>
                </a:lnTo>
                <a:lnTo>
                  <a:pt x="9848" y="509"/>
                </a:lnTo>
                <a:lnTo>
                  <a:pt x="9854" y="496"/>
                </a:lnTo>
                <a:lnTo>
                  <a:pt x="9859" y="480"/>
                </a:lnTo>
                <a:lnTo>
                  <a:pt x="9861" y="463"/>
                </a:lnTo>
                <a:lnTo>
                  <a:pt x="9862" y="442"/>
                </a:lnTo>
                <a:lnTo>
                  <a:pt x="9860" y="409"/>
                </a:lnTo>
                <a:lnTo>
                  <a:pt x="9852" y="380"/>
                </a:lnTo>
                <a:lnTo>
                  <a:pt x="9846" y="366"/>
                </a:lnTo>
                <a:lnTo>
                  <a:pt x="9838" y="354"/>
                </a:lnTo>
                <a:lnTo>
                  <a:pt x="9829" y="342"/>
                </a:lnTo>
                <a:lnTo>
                  <a:pt x="9820" y="333"/>
                </a:lnTo>
                <a:lnTo>
                  <a:pt x="9797" y="316"/>
                </a:lnTo>
                <a:lnTo>
                  <a:pt x="9769" y="303"/>
                </a:lnTo>
                <a:lnTo>
                  <a:pt x="9737" y="296"/>
                </a:lnTo>
                <a:lnTo>
                  <a:pt x="9702" y="293"/>
                </a:lnTo>
                <a:lnTo>
                  <a:pt x="9682" y="293"/>
                </a:lnTo>
                <a:lnTo>
                  <a:pt x="9663" y="297"/>
                </a:lnTo>
                <a:lnTo>
                  <a:pt x="9646" y="300"/>
                </a:lnTo>
                <a:lnTo>
                  <a:pt x="9629" y="306"/>
                </a:lnTo>
                <a:lnTo>
                  <a:pt x="9600" y="323"/>
                </a:lnTo>
                <a:lnTo>
                  <a:pt x="9587" y="332"/>
                </a:lnTo>
                <a:lnTo>
                  <a:pt x="9575" y="341"/>
                </a:lnTo>
                <a:lnTo>
                  <a:pt x="9556" y="365"/>
                </a:lnTo>
                <a:lnTo>
                  <a:pt x="9548" y="376"/>
                </a:lnTo>
                <a:lnTo>
                  <a:pt x="9541" y="389"/>
                </a:lnTo>
                <a:lnTo>
                  <a:pt x="9537" y="403"/>
                </a:lnTo>
                <a:lnTo>
                  <a:pt x="9533" y="416"/>
                </a:lnTo>
                <a:lnTo>
                  <a:pt x="9531" y="429"/>
                </a:lnTo>
                <a:lnTo>
                  <a:pt x="9531" y="442"/>
                </a:lnTo>
                <a:lnTo>
                  <a:pt x="9532" y="468"/>
                </a:lnTo>
                <a:lnTo>
                  <a:pt x="9538" y="491"/>
                </a:lnTo>
                <a:lnTo>
                  <a:pt x="9547" y="512"/>
                </a:lnTo>
                <a:lnTo>
                  <a:pt x="9553" y="521"/>
                </a:lnTo>
                <a:lnTo>
                  <a:pt x="9559" y="531"/>
                </a:lnTo>
                <a:lnTo>
                  <a:pt x="9575" y="546"/>
                </a:lnTo>
                <a:lnTo>
                  <a:pt x="9594" y="560"/>
                </a:lnTo>
                <a:lnTo>
                  <a:pt x="9616" y="573"/>
                </a:lnTo>
                <a:lnTo>
                  <a:pt x="9642" y="583"/>
                </a:lnTo>
                <a:lnTo>
                  <a:pt x="9657" y="588"/>
                </a:lnTo>
                <a:lnTo>
                  <a:pt x="9635" y="710"/>
                </a:lnTo>
                <a:lnTo>
                  <a:pt x="9616" y="710"/>
                </a:lnTo>
                <a:close/>
                <a:moveTo>
                  <a:pt x="10282" y="1071"/>
                </a:moveTo>
                <a:lnTo>
                  <a:pt x="10266" y="1070"/>
                </a:lnTo>
                <a:lnTo>
                  <a:pt x="10250" y="1065"/>
                </a:lnTo>
                <a:lnTo>
                  <a:pt x="10236" y="1058"/>
                </a:lnTo>
                <a:lnTo>
                  <a:pt x="10223" y="1049"/>
                </a:lnTo>
                <a:lnTo>
                  <a:pt x="10213" y="1037"/>
                </a:lnTo>
                <a:lnTo>
                  <a:pt x="10205" y="1023"/>
                </a:lnTo>
                <a:lnTo>
                  <a:pt x="10200" y="1008"/>
                </a:lnTo>
                <a:lnTo>
                  <a:pt x="10199" y="992"/>
                </a:lnTo>
                <a:lnTo>
                  <a:pt x="10200" y="974"/>
                </a:lnTo>
                <a:lnTo>
                  <a:pt x="10205" y="959"/>
                </a:lnTo>
                <a:lnTo>
                  <a:pt x="10212" y="945"/>
                </a:lnTo>
                <a:lnTo>
                  <a:pt x="10223" y="933"/>
                </a:lnTo>
                <a:lnTo>
                  <a:pt x="10234" y="924"/>
                </a:lnTo>
                <a:lnTo>
                  <a:pt x="10250" y="917"/>
                </a:lnTo>
                <a:lnTo>
                  <a:pt x="10265" y="912"/>
                </a:lnTo>
                <a:lnTo>
                  <a:pt x="10282" y="911"/>
                </a:lnTo>
                <a:lnTo>
                  <a:pt x="10301" y="912"/>
                </a:lnTo>
                <a:lnTo>
                  <a:pt x="10317" y="917"/>
                </a:lnTo>
                <a:lnTo>
                  <a:pt x="10332" y="924"/>
                </a:lnTo>
                <a:lnTo>
                  <a:pt x="10343" y="934"/>
                </a:lnTo>
                <a:lnTo>
                  <a:pt x="10353" y="946"/>
                </a:lnTo>
                <a:lnTo>
                  <a:pt x="10361" y="959"/>
                </a:lnTo>
                <a:lnTo>
                  <a:pt x="10365" y="974"/>
                </a:lnTo>
                <a:lnTo>
                  <a:pt x="10367" y="992"/>
                </a:lnTo>
                <a:lnTo>
                  <a:pt x="10365" y="1008"/>
                </a:lnTo>
                <a:lnTo>
                  <a:pt x="10361" y="1023"/>
                </a:lnTo>
                <a:lnTo>
                  <a:pt x="10353" y="1037"/>
                </a:lnTo>
                <a:lnTo>
                  <a:pt x="10343" y="1049"/>
                </a:lnTo>
                <a:lnTo>
                  <a:pt x="10332" y="1058"/>
                </a:lnTo>
                <a:lnTo>
                  <a:pt x="10317" y="1065"/>
                </a:lnTo>
                <a:lnTo>
                  <a:pt x="10301" y="1070"/>
                </a:lnTo>
                <a:lnTo>
                  <a:pt x="10282" y="1071"/>
                </a:lnTo>
                <a:close/>
                <a:moveTo>
                  <a:pt x="2271" y="1799"/>
                </a:moveTo>
                <a:lnTo>
                  <a:pt x="2800" y="1799"/>
                </a:lnTo>
                <a:lnTo>
                  <a:pt x="3330" y="1799"/>
                </a:lnTo>
                <a:lnTo>
                  <a:pt x="3311" y="1742"/>
                </a:lnTo>
                <a:lnTo>
                  <a:pt x="3284" y="1667"/>
                </a:lnTo>
                <a:lnTo>
                  <a:pt x="3239" y="1557"/>
                </a:lnTo>
                <a:lnTo>
                  <a:pt x="3173" y="1410"/>
                </a:lnTo>
                <a:lnTo>
                  <a:pt x="3084" y="1224"/>
                </a:lnTo>
                <a:lnTo>
                  <a:pt x="3029" y="1116"/>
                </a:lnTo>
                <a:lnTo>
                  <a:pt x="2967" y="996"/>
                </a:lnTo>
                <a:lnTo>
                  <a:pt x="2818" y="725"/>
                </a:lnTo>
                <a:lnTo>
                  <a:pt x="2704" y="923"/>
                </a:lnTo>
                <a:lnTo>
                  <a:pt x="2634" y="1048"/>
                </a:lnTo>
                <a:lnTo>
                  <a:pt x="2560" y="1185"/>
                </a:lnTo>
                <a:lnTo>
                  <a:pt x="2484" y="1332"/>
                </a:lnTo>
                <a:lnTo>
                  <a:pt x="2409" y="1485"/>
                </a:lnTo>
                <a:lnTo>
                  <a:pt x="2372" y="1564"/>
                </a:lnTo>
                <a:lnTo>
                  <a:pt x="2337" y="1642"/>
                </a:lnTo>
                <a:lnTo>
                  <a:pt x="2303" y="1720"/>
                </a:lnTo>
                <a:lnTo>
                  <a:pt x="2271" y="1799"/>
                </a:lnTo>
                <a:close/>
                <a:moveTo>
                  <a:pt x="3152" y="135"/>
                </a:moveTo>
                <a:lnTo>
                  <a:pt x="3233" y="243"/>
                </a:lnTo>
                <a:lnTo>
                  <a:pt x="3309" y="349"/>
                </a:lnTo>
                <a:lnTo>
                  <a:pt x="3381" y="456"/>
                </a:lnTo>
                <a:lnTo>
                  <a:pt x="3450" y="564"/>
                </a:lnTo>
                <a:lnTo>
                  <a:pt x="3515" y="670"/>
                </a:lnTo>
                <a:lnTo>
                  <a:pt x="3576" y="776"/>
                </a:lnTo>
                <a:lnTo>
                  <a:pt x="3633" y="882"/>
                </a:lnTo>
                <a:lnTo>
                  <a:pt x="3688" y="987"/>
                </a:lnTo>
                <a:lnTo>
                  <a:pt x="3738" y="1091"/>
                </a:lnTo>
                <a:lnTo>
                  <a:pt x="3785" y="1194"/>
                </a:lnTo>
                <a:lnTo>
                  <a:pt x="3830" y="1295"/>
                </a:lnTo>
                <a:lnTo>
                  <a:pt x="3871" y="1395"/>
                </a:lnTo>
                <a:lnTo>
                  <a:pt x="3909" y="1492"/>
                </a:lnTo>
                <a:lnTo>
                  <a:pt x="3944" y="1588"/>
                </a:lnTo>
                <a:lnTo>
                  <a:pt x="3976" y="1683"/>
                </a:lnTo>
                <a:lnTo>
                  <a:pt x="4006" y="1774"/>
                </a:lnTo>
                <a:lnTo>
                  <a:pt x="4058" y="1950"/>
                </a:lnTo>
                <a:lnTo>
                  <a:pt x="4100" y="2114"/>
                </a:lnTo>
                <a:lnTo>
                  <a:pt x="4134" y="2264"/>
                </a:lnTo>
                <a:lnTo>
                  <a:pt x="4160" y="2401"/>
                </a:lnTo>
                <a:lnTo>
                  <a:pt x="4178" y="2522"/>
                </a:lnTo>
                <a:lnTo>
                  <a:pt x="4186" y="2574"/>
                </a:lnTo>
                <a:lnTo>
                  <a:pt x="4190" y="2624"/>
                </a:lnTo>
                <a:lnTo>
                  <a:pt x="4197" y="2708"/>
                </a:lnTo>
                <a:lnTo>
                  <a:pt x="4200" y="2771"/>
                </a:lnTo>
                <a:lnTo>
                  <a:pt x="4200" y="2978"/>
                </a:lnTo>
                <a:lnTo>
                  <a:pt x="3311" y="2978"/>
                </a:lnTo>
                <a:lnTo>
                  <a:pt x="3311" y="2872"/>
                </a:lnTo>
                <a:lnTo>
                  <a:pt x="3363" y="2872"/>
                </a:lnTo>
                <a:lnTo>
                  <a:pt x="3387" y="2870"/>
                </a:lnTo>
                <a:lnTo>
                  <a:pt x="3410" y="2868"/>
                </a:lnTo>
                <a:lnTo>
                  <a:pt x="3429" y="2862"/>
                </a:lnTo>
                <a:lnTo>
                  <a:pt x="3448" y="2855"/>
                </a:lnTo>
                <a:lnTo>
                  <a:pt x="3466" y="2846"/>
                </a:lnTo>
                <a:lnTo>
                  <a:pt x="3481" y="2835"/>
                </a:lnTo>
                <a:lnTo>
                  <a:pt x="3495" y="2821"/>
                </a:lnTo>
                <a:lnTo>
                  <a:pt x="3507" y="2807"/>
                </a:lnTo>
                <a:lnTo>
                  <a:pt x="3517" y="2790"/>
                </a:lnTo>
                <a:lnTo>
                  <a:pt x="3527" y="2772"/>
                </a:lnTo>
                <a:lnTo>
                  <a:pt x="3535" y="2751"/>
                </a:lnTo>
                <a:lnTo>
                  <a:pt x="3541" y="2730"/>
                </a:lnTo>
                <a:lnTo>
                  <a:pt x="3549" y="2681"/>
                </a:lnTo>
                <a:lnTo>
                  <a:pt x="3551" y="2655"/>
                </a:lnTo>
                <a:lnTo>
                  <a:pt x="3551" y="2627"/>
                </a:lnTo>
                <a:lnTo>
                  <a:pt x="3550" y="2566"/>
                </a:lnTo>
                <a:lnTo>
                  <a:pt x="3543" y="2502"/>
                </a:lnTo>
                <a:lnTo>
                  <a:pt x="3531" y="2432"/>
                </a:lnTo>
                <a:lnTo>
                  <a:pt x="3523" y="2394"/>
                </a:lnTo>
                <a:lnTo>
                  <a:pt x="3515" y="2357"/>
                </a:lnTo>
                <a:lnTo>
                  <a:pt x="3495" y="2277"/>
                </a:lnTo>
                <a:lnTo>
                  <a:pt x="3472" y="2195"/>
                </a:lnTo>
                <a:lnTo>
                  <a:pt x="3445" y="2110"/>
                </a:lnTo>
                <a:lnTo>
                  <a:pt x="3414" y="2021"/>
                </a:lnTo>
                <a:lnTo>
                  <a:pt x="2802" y="2021"/>
                </a:lnTo>
                <a:lnTo>
                  <a:pt x="2191" y="2021"/>
                </a:lnTo>
                <a:lnTo>
                  <a:pt x="2172" y="2081"/>
                </a:lnTo>
                <a:lnTo>
                  <a:pt x="2157" y="2139"/>
                </a:lnTo>
                <a:lnTo>
                  <a:pt x="2133" y="2249"/>
                </a:lnTo>
                <a:lnTo>
                  <a:pt x="2126" y="2302"/>
                </a:lnTo>
                <a:lnTo>
                  <a:pt x="2120" y="2351"/>
                </a:lnTo>
                <a:lnTo>
                  <a:pt x="2119" y="2398"/>
                </a:lnTo>
                <a:lnTo>
                  <a:pt x="2121" y="2441"/>
                </a:lnTo>
                <a:lnTo>
                  <a:pt x="2130" y="2525"/>
                </a:lnTo>
                <a:lnTo>
                  <a:pt x="2136" y="2563"/>
                </a:lnTo>
                <a:lnTo>
                  <a:pt x="2144" y="2598"/>
                </a:lnTo>
                <a:lnTo>
                  <a:pt x="2151" y="2629"/>
                </a:lnTo>
                <a:lnTo>
                  <a:pt x="2161" y="2659"/>
                </a:lnTo>
                <a:lnTo>
                  <a:pt x="2181" y="2710"/>
                </a:lnTo>
                <a:lnTo>
                  <a:pt x="2202" y="2752"/>
                </a:lnTo>
                <a:lnTo>
                  <a:pt x="2213" y="2771"/>
                </a:lnTo>
                <a:lnTo>
                  <a:pt x="2225" y="2787"/>
                </a:lnTo>
                <a:lnTo>
                  <a:pt x="2250" y="2813"/>
                </a:lnTo>
                <a:lnTo>
                  <a:pt x="2273" y="2834"/>
                </a:lnTo>
                <a:lnTo>
                  <a:pt x="2296" y="2848"/>
                </a:lnTo>
                <a:lnTo>
                  <a:pt x="2320" y="2859"/>
                </a:lnTo>
                <a:lnTo>
                  <a:pt x="2340" y="2865"/>
                </a:lnTo>
                <a:lnTo>
                  <a:pt x="2358" y="2867"/>
                </a:lnTo>
                <a:lnTo>
                  <a:pt x="2385" y="2867"/>
                </a:lnTo>
                <a:lnTo>
                  <a:pt x="2396" y="2866"/>
                </a:lnTo>
                <a:lnTo>
                  <a:pt x="2396" y="2972"/>
                </a:lnTo>
                <a:lnTo>
                  <a:pt x="1752" y="2978"/>
                </a:lnTo>
                <a:lnTo>
                  <a:pt x="1753" y="2898"/>
                </a:lnTo>
                <a:lnTo>
                  <a:pt x="1757" y="2818"/>
                </a:lnTo>
                <a:lnTo>
                  <a:pt x="1763" y="2738"/>
                </a:lnTo>
                <a:lnTo>
                  <a:pt x="1770" y="2659"/>
                </a:lnTo>
                <a:lnTo>
                  <a:pt x="1780" y="2579"/>
                </a:lnTo>
                <a:lnTo>
                  <a:pt x="1792" y="2500"/>
                </a:lnTo>
                <a:lnTo>
                  <a:pt x="1807" y="2420"/>
                </a:lnTo>
                <a:lnTo>
                  <a:pt x="1824" y="2340"/>
                </a:lnTo>
                <a:lnTo>
                  <a:pt x="1862" y="2183"/>
                </a:lnTo>
                <a:lnTo>
                  <a:pt x="1908" y="2025"/>
                </a:lnTo>
                <a:lnTo>
                  <a:pt x="1960" y="1868"/>
                </a:lnTo>
                <a:lnTo>
                  <a:pt x="1990" y="1789"/>
                </a:lnTo>
                <a:lnTo>
                  <a:pt x="2020" y="1712"/>
                </a:lnTo>
                <a:lnTo>
                  <a:pt x="2087" y="1557"/>
                </a:lnTo>
                <a:lnTo>
                  <a:pt x="2122" y="1479"/>
                </a:lnTo>
                <a:lnTo>
                  <a:pt x="2159" y="1403"/>
                </a:lnTo>
                <a:lnTo>
                  <a:pt x="2198" y="1326"/>
                </a:lnTo>
                <a:lnTo>
                  <a:pt x="2238" y="1250"/>
                </a:lnTo>
                <a:lnTo>
                  <a:pt x="2321" y="1098"/>
                </a:lnTo>
                <a:lnTo>
                  <a:pt x="2409" y="948"/>
                </a:lnTo>
                <a:lnTo>
                  <a:pt x="2501" y="799"/>
                </a:lnTo>
                <a:lnTo>
                  <a:pt x="2598" y="651"/>
                </a:lnTo>
                <a:lnTo>
                  <a:pt x="2699" y="505"/>
                </a:lnTo>
                <a:lnTo>
                  <a:pt x="2595" y="323"/>
                </a:lnTo>
                <a:lnTo>
                  <a:pt x="2505" y="172"/>
                </a:lnTo>
                <a:lnTo>
                  <a:pt x="2435" y="63"/>
                </a:lnTo>
                <a:lnTo>
                  <a:pt x="2409" y="25"/>
                </a:lnTo>
                <a:lnTo>
                  <a:pt x="2389" y="0"/>
                </a:lnTo>
                <a:lnTo>
                  <a:pt x="3096" y="0"/>
                </a:lnTo>
                <a:lnTo>
                  <a:pt x="3102" y="37"/>
                </a:lnTo>
                <a:lnTo>
                  <a:pt x="3109" y="59"/>
                </a:lnTo>
                <a:lnTo>
                  <a:pt x="3118" y="80"/>
                </a:lnTo>
                <a:lnTo>
                  <a:pt x="3140" y="118"/>
                </a:lnTo>
                <a:lnTo>
                  <a:pt x="3152" y="135"/>
                </a:lnTo>
                <a:close/>
                <a:moveTo>
                  <a:pt x="50" y="0"/>
                </a:moveTo>
                <a:lnTo>
                  <a:pt x="976" y="0"/>
                </a:lnTo>
                <a:lnTo>
                  <a:pt x="1903" y="0"/>
                </a:lnTo>
                <a:lnTo>
                  <a:pt x="1903" y="587"/>
                </a:lnTo>
                <a:lnTo>
                  <a:pt x="1800" y="587"/>
                </a:lnTo>
                <a:lnTo>
                  <a:pt x="1795" y="574"/>
                </a:lnTo>
                <a:lnTo>
                  <a:pt x="1779" y="538"/>
                </a:lnTo>
                <a:lnTo>
                  <a:pt x="1752" y="487"/>
                </a:lnTo>
                <a:lnTo>
                  <a:pt x="1733" y="459"/>
                </a:lnTo>
                <a:lnTo>
                  <a:pt x="1710" y="431"/>
                </a:lnTo>
                <a:lnTo>
                  <a:pt x="1683" y="403"/>
                </a:lnTo>
                <a:lnTo>
                  <a:pt x="1653" y="376"/>
                </a:lnTo>
                <a:lnTo>
                  <a:pt x="1618" y="352"/>
                </a:lnTo>
                <a:lnTo>
                  <a:pt x="1578" y="331"/>
                </a:lnTo>
                <a:lnTo>
                  <a:pt x="1532" y="314"/>
                </a:lnTo>
                <a:lnTo>
                  <a:pt x="1509" y="308"/>
                </a:lnTo>
                <a:lnTo>
                  <a:pt x="1483" y="304"/>
                </a:lnTo>
                <a:lnTo>
                  <a:pt x="1456" y="300"/>
                </a:lnTo>
                <a:lnTo>
                  <a:pt x="1428" y="299"/>
                </a:lnTo>
                <a:lnTo>
                  <a:pt x="1399" y="299"/>
                </a:lnTo>
                <a:lnTo>
                  <a:pt x="1367" y="301"/>
                </a:lnTo>
                <a:lnTo>
                  <a:pt x="1292" y="307"/>
                </a:lnTo>
                <a:lnTo>
                  <a:pt x="1223" y="308"/>
                </a:lnTo>
                <a:lnTo>
                  <a:pt x="1190" y="307"/>
                </a:lnTo>
                <a:lnTo>
                  <a:pt x="1158" y="306"/>
                </a:lnTo>
                <a:lnTo>
                  <a:pt x="1127" y="303"/>
                </a:lnTo>
                <a:lnTo>
                  <a:pt x="1098" y="299"/>
                </a:lnTo>
                <a:lnTo>
                  <a:pt x="1044" y="290"/>
                </a:lnTo>
                <a:lnTo>
                  <a:pt x="994" y="278"/>
                </a:lnTo>
                <a:lnTo>
                  <a:pt x="949" y="264"/>
                </a:lnTo>
                <a:lnTo>
                  <a:pt x="909" y="250"/>
                </a:lnTo>
                <a:lnTo>
                  <a:pt x="874" y="235"/>
                </a:lnTo>
                <a:lnTo>
                  <a:pt x="844" y="220"/>
                </a:lnTo>
                <a:lnTo>
                  <a:pt x="797" y="193"/>
                </a:lnTo>
                <a:lnTo>
                  <a:pt x="770" y="173"/>
                </a:lnTo>
                <a:lnTo>
                  <a:pt x="761" y="165"/>
                </a:lnTo>
                <a:lnTo>
                  <a:pt x="761" y="742"/>
                </a:lnTo>
                <a:lnTo>
                  <a:pt x="761" y="1320"/>
                </a:lnTo>
                <a:lnTo>
                  <a:pt x="764" y="1309"/>
                </a:lnTo>
                <a:lnTo>
                  <a:pt x="777" y="1282"/>
                </a:lnTo>
                <a:lnTo>
                  <a:pt x="789" y="1265"/>
                </a:lnTo>
                <a:lnTo>
                  <a:pt x="796" y="1257"/>
                </a:lnTo>
                <a:lnTo>
                  <a:pt x="804" y="1249"/>
                </a:lnTo>
                <a:lnTo>
                  <a:pt x="825" y="1234"/>
                </a:lnTo>
                <a:lnTo>
                  <a:pt x="838" y="1227"/>
                </a:lnTo>
                <a:lnTo>
                  <a:pt x="852" y="1221"/>
                </a:lnTo>
                <a:lnTo>
                  <a:pt x="881" y="1213"/>
                </a:lnTo>
                <a:lnTo>
                  <a:pt x="911" y="1213"/>
                </a:lnTo>
                <a:lnTo>
                  <a:pt x="942" y="1216"/>
                </a:lnTo>
                <a:lnTo>
                  <a:pt x="977" y="1224"/>
                </a:lnTo>
                <a:lnTo>
                  <a:pt x="1069" y="1241"/>
                </a:lnTo>
                <a:lnTo>
                  <a:pt x="1127" y="1248"/>
                </a:lnTo>
                <a:lnTo>
                  <a:pt x="1199" y="1250"/>
                </a:lnTo>
                <a:lnTo>
                  <a:pt x="1235" y="1248"/>
                </a:lnTo>
                <a:lnTo>
                  <a:pt x="1266" y="1242"/>
                </a:lnTo>
                <a:lnTo>
                  <a:pt x="1295" y="1231"/>
                </a:lnTo>
                <a:lnTo>
                  <a:pt x="1319" y="1220"/>
                </a:lnTo>
                <a:lnTo>
                  <a:pt x="1340" y="1205"/>
                </a:lnTo>
                <a:lnTo>
                  <a:pt x="1358" y="1188"/>
                </a:lnTo>
                <a:lnTo>
                  <a:pt x="1372" y="1171"/>
                </a:lnTo>
                <a:lnTo>
                  <a:pt x="1385" y="1152"/>
                </a:lnTo>
                <a:lnTo>
                  <a:pt x="1401" y="1116"/>
                </a:lnTo>
                <a:lnTo>
                  <a:pt x="1412" y="1085"/>
                </a:lnTo>
                <a:lnTo>
                  <a:pt x="1415" y="1063"/>
                </a:lnTo>
                <a:lnTo>
                  <a:pt x="1416" y="1054"/>
                </a:lnTo>
                <a:lnTo>
                  <a:pt x="1496" y="1054"/>
                </a:lnTo>
                <a:lnTo>
                  <a:pt x="1496" y="1634"/>
                </a:lnTo>
                <a:lnTo>
                  <a:pt x="1416" y="1634"/>
                </a:lnTo>
                <a:lnTo>
                  <a:pt x="1416" y="1603"/>
                </a:lnTo>
                <a:lnTo>
                  <a:pt x="1412" y="1571"/>
                </a:lnTo>
                <a:lnTo>
                  <a:pt x="1407" y="1553"/>
                </a:lnTo>
                <a:lnTo>
                  <a:pt x="1400" y="1534"/>
                </a:lnTo>
                <a:lnTo>
                  <a:pt x="1389" y="1516"/>
                </a:lnTo>
                <a:lnTo>
                  <a:pt x="1375" y="1498"/>
                </a:lnTo>
                <a:lnTo>
                  <a:pt x="1367" y="1489"/>
                </a:lnTo>
                <a:lnTo>
                  <a:pt x="1358" y="1481"/>
                </a:lnTo>
                <a:lnTo>
                  <a:pt x="1335" y="1465"/>
                </a:lnTo>
                <a:lnTo>
                  <a:pt x="1324" y="1460"/>
                </a:lnTo>
                <a:lnTo>
                  <a:pt x="1310" y="1454"/>
                </a:lnTo>
                <a:lnTo>
                  <a:pt x="1278" y="1443"/>
                </a:lnTo>
                <a:lnTo>
                  <a:pt x="1241" y="1437"/>
                </a:lnTo>
                <a:lnTo>
                  <a:pt x="1199" y="1435"/>
                </a:lnTo>
                <a:lnTo>
                  <a:pt x="761" y="1435"/>
                </a:lnTo>
                <a:lnTo>
                  <a:pt x="762" y="2028"/>
                </a:lnTo>
                <a:lnTo>
                  <a:pt x="764" y="2621"/>
                </a:lnTo>
                <a:lnTo>
                  <a:pt x="765" y="2672"/>
                </a:lnTo>
                <a:lnTo>
                  <a:pt x="772" y="2715"/>
                </a:lnTo>
                <a:lnTo>
                  <a:pt x="781" y="2742"/>
                </a:lnTo>
                <a:lnTo>
                  <a:pt x="791" y="2766"/>
                </a:lnTo>
                <a:lnTo>
                  <a:pt x="804" y="2787"/>
                </a:lnTo>
                <a:lnTo>
                  <a:pt x="817" y="2805"/>
                </a:lnTo>
                <a:lnTo>
                  <a:pt x="847" y="2833"/>
                </a:lnTo>
                <a:lnTo>
                  <a:pt x="863" y="2843"/>
                </a:lnTo>
                <a:lnTo>
                  <a:pt x="878" y="2852"/>
                </a:lnTo>
                <a:lnTo>
                  <a:pt x="906" y="2863"/>
                </a:lnTo>
                <a:lnTo>
                  <a:pt x="931" y="2869"/>
                </a:lnTo>
                <a:lnTo>
                  <a:pt x="953" y="2872"/>
                </a:lnTo>
                <a:lnTo>
                  <a:pt x="953" y="2977"/>
                </a:lnTo>
                <a:lnTo>
                  <a:pt x="476" y="2977"/>
                </a:lnTo>
                <a:lnTo>
                  <a:pt x="0" y="2977"/>
                </a:lnTo>
                <a:lnTo>
                  <a:pt x="0" y="2872"/>
                </a:lnTo>
                <a:lnTo>
                  <a:pt x="22" y="2869"/>
                </a:lnTo>
                <a:lnTo>
                  <a:pt x="47" y="2863"/>
                </a:lnTo>
                <a:lnTo>
                  <a:pt x="60" y="2859"/>
                </a:lnTo>
                <a:lnTo>
                  <a:pt x="75" y="2852"/>
                </a:lnTo>
                <a:lnTo>
                  <a:pt x="90" y="2843"/>
                </a:lnTo>
                <a:lnTo>
                  <a:pt x="105" y="2833"/>
                </a:lnTo>
                <a:lnTo>
                  <a:pt x="121" y="2820"/>
                </a:lnTo>
                <a:lnTo>
                  <a:pt x="135" y="2805"/>
                </a:lnTo>
                <a:lnTo>
                  <a:pt x="149" y="2787"/>
                </a:lnTo>
                <a:lnTo>
                  <a:pt x="162" y="2766"/>
                </a:lnTo>
                <a:lnTo>
                  <a:pt x="172" y="2742"/>
                </a:lnTo>
                <a:lnTo>
                  <a:pt x="180" y="2715"/>
                </a:lnTo>
                <a:lnTo>
                  <a:pt x="186" y="2672"/>
                </a:lnTo>
                <a:lnTo>
                  <a:pt x="188" y="2621"/>
                </a:lnTo>
                <a:lnTo>
                  <a:pt x="188" y="2032"/>
                </a:lnTo>
                <a:lnTo>
                  <a:pt x="188" y="1442"/>
                </a:lnTo>
                <a:lnTo>
                  <a:pt x="188" y="852"/>
                </a:lnTo>
                <a:lnTo>
                  <a:pt x="188" y="263"/>
                </a:lnTo>
                <a:lnTo>
                  <a:pt x="187" y="236"/>
                </a:lnTo>
                <a:lnTo>
                  <a:pt x="183" y="211"/>
                </a:lnTo>
                <a:lnTo>
                  <a:pt x="176" y="190"/>
                </a:lnTo>
                <a:lnTo>
                  <a:pt x="167" y="170"/>
                </a:lnTo>
                <a:lnTo>
                  <a:pt x="145" y="137"/>
                </a:lnTo>
                <a:lnTo>
                  <a:pt x="132" y="122"/>
                </a:lnTo>
                <a:lnTo>
                  <a:pt x="119" y="111"/>
                </a:lnTo>
                <a:lnTo>
                  <a:pt x="94" y="92"/>
                </a:lnTo>
                <a:lnTo>
                  <a:pt x="71" y="79"/>
                </a:lnTo>
                <a:lnTo>
                  <a:pt x="50" y="70"/>
                </a:lnTo>
                <a:lnTo>
                  <a:pt x="50" y="0"/>
                </a:lnTo>
                <a:close/>
                <a:moveTo>
                  <a:pt x="4629" y="0"/>
                </a:moveTo>
                <a:lnTo>
                  <a:pt x="5556" y="0"/>
                </a:lnTo>
                <a:lnTo>
                  <a:pt x="6483" y="0"/>
                </a:lnTo>
                <a:lnTo>
                  <a:pt x="6483" y="587"/>
                </a:lnTo>
                <a:lnTo>
                  <a:pt x="6379" y="587"/>
                </a:lnTo>
                <a:lnTo>
                  <a:pt x="6374" y="574"/>
                </a:lnTo>
                <a:lnTo>
                  <a:pt x="6359" y="538"/>
                </a:lnTo>
                <a:lnTo>
                  <a:pt x="6331" y="487"/>
                </a:lnTo>
                <a:lnTo>
                  <a:pt x="6312" y="459"/>
                </a:lnTo>
                <a:lnTo>
                  <a:pt x="6290" y="431"/>
                </a:lnTo>
                <a:lnTo>
                  <a:pt x="6263" y="403"/>
                </a:lnTo>
                <a:lnTo>
                  <a:pt x="6231" y="376"/>
                </a:lnTo>
                <a:lnTo>
                  <a:pt x="6196" y="352"/>
                </a:lnTo>
                <a:lnTo>
                  <a:pt x="6157" y="331"/>
                </a:lnTo>
                <a:lnTo>
                  <a:pt x="6112" y="314"/>
                </a:lnTo>
                <a:lnTo>
                  <a:pt x="6087" y="308"/>
                </a:lnTo>
                <a:lnTo>
                  <a:pt x="6062" y="304"/>
                </a:lnTo>
                <a:lnTo>
                  <a:pt x="6035" y="300"/>
                </a:lnTo>
                <a:lnTo>
                  <a:pt x="6007" y="299"/>
                </a:lnTo>
                <a:lnTo>
                  <a:pt x="5977" y="299"/>
                </a:lnTo>
                <a:lnTo>
                  <a:pt x="5947" y="301"/>
                </a:lnTo>
                <a:lnTo>
                  <a:pt x="5872" y="307"/>
                </a:lnTo>
                <a:lnTo>
                  <a:pt x="5802" y="308"/>
                </a:lnTo>
                <a:lnTo>
                  <a:pt x="5769" y="307"/>
                </a:lnTo>
                <a:lnTo>
                  <a:pt x="5738" y="306"/>
                </a:lnTo>
                <a:lnTo>
                  <a:pt x="5707" y="303"/>
                </a:lnTo>
                <a:lnTo>
                  <a:pt x="5678" y="299"/>
                </a:lnTo>
                <a:lnTo>
                  <a:pt x="5623" y="290"/>
                </a:lnTo>
                <a:lnTo>
                  <a:pt x="5574" y="278"/>
                </a:lnTo>
                <a:lnTo>
                  <a:pt x="5529" y="264"/>
                </a:lnTo>
                <a:lnTo>
                  <a:pt x="5488" y="250"/>
                </a:lnTo>
                <a:lnTo>
                  <a:pt x="5453" y="235"/>
                </a:lnTo>
                <a:lnTo>
                  <a:pt x="5423" y="220"/>
                </a:lnTo>
                <a:lnTo>
                  <a:pt x="5377" y="193"/>
                </a:lnTo>
                <a:lnTo>
                  <a:pt x="5349" y="173"/>
                </a:lnTo>
                <a:lnTo>
                  <a:pt x="5340" y="165"/>
                </a:lnTo>
                <a:lnTo>
                  <a:pt x="5340" y="742"/>
                </a:lnTo>
                <a:lnTo>
                  <a:pt x="5340" y="1320"/>
                </a:lnTo>
                <a:lnTo>
                  <a:pt x="5343" y="1309"/>
                </a:lnTo>
                <a:lnTo>
                  <a:pt x="5356" y="1282"/>
                </a:lnTo>
                <a:lnTo>
                  <a:pt x="5368" y="1265"/>
                </a:lnTo>
                <a:lnTo>
                  <a:pt x="5376" y="1257"/>
                </a:lnTo>
                <a:lnTo>
                  <a:pt x="5384" y="1249"/>
                </a:lnTo>
                <a:lnTo>
                  <a:pt x="5405" y="1234"/>
                </a:lnTo>
                <a:lnTo>
                  <a:pt x="5418" y="1227"/>
                </a:lnTo>
                <a:lnTo>
                  <a:pt x="5432" y="1221"/>
                </a:lnTo>
                <a:lnTo>
                  <a:pt x="5461" y="1213"/>
                </a:lnTo>
                <a:lnTo>
                  <a:pt x="5491" y="1213"/>
                </a:lnTo>
                <a:lnTo>
                  <a:pt x="5522" y="1216"/>
                </a:lnTo>
                <a:lnTo>
                  <a:pt x="5557" y="1224"/>
                </a:lnTo>
                <a:lnTo>
                  <a:pt x="5649" y="1241"/>
                </a:lnTo>
                <a:lnTo>
                  <a:pt x="5707" y="1248"/>
                </a:lnTo>
                <a:lnTo>
                  <a:pt x="5777" y="1250"/>
                </a:lnTo>
                <a:lnTo>
                  <a:pt x="5814" y="1248"/>
                </a:lnTo>
                <a:lnTo>
                  <a:pt x="5846" y="1242"/>
                </a:lnTo>
                <a:lnTo>
                  <a:pt x="5874" y="1231"/>
                </a:lnTo>
                <a:lnTo>
                  <a:pt x="5899" y="1220"/>
                </a:lnTo>
                <a:lnTo>
                  <a:pt x="5919" y="1205"/>
                </a:lnTo>
                <a:lnTo>
                  <a:pt x="5937" y="1188"/>
                </a:lnTo>
                <a:lnTo>
                  <a:pt x="5952" y="1171"/>
                </a:lnTo>
                <a:lnTo>
                  <a:pt x="5963" y="1152"/>
                </a:lnTo>
                <a:lnTo>
                  <a:pt x="5981" y="1116"/>
                </a:lnTo>
                <a:lnTo>
                  <a:pt x="5990" y="1085"/>
                </a:lnTo>
                <a:lnTo>
                  <a:pt x="5995" y="1063"/>
                </a:lnTo>
                <a:lnTo>
                  <a:pt x="5996" y="1054"/>
                </a:lnTo>
                <a:lnTo>
                  <a:pt x="6076" y="1054"/>
                </a:lnTo>
                <a:lnTo>
                  <a:pt x="6076" y="1634"/>
                </a:lnTo>
                <a:lnTo>
                  <a:pt x="5996" y="1634"/>
                </a:lnTo>
                <a:lnTo>
                  <a:pt x="5996" y="1603"/>
                </a:lnTo>
                <a:lnTo>
                  <a:pt x="5992" y="1571"/>
                </a:lnTo>
                <a:lnTo>
                  <a:pt x="5987" y="1553"/>
                </a:lnTo>
                <a:lnTo>
                  <a:pt x="5979" y="1534"/>
                </a:lnTo>
                <a:lnTo>
                  <a:pt x="5968" y="1516"/>
                </a:lnTo>
                <a:lnTo>
                  <a:pt x="5955" y="1498"/>
                </a:lnTo>
                <a:lnTo>
                  <a:pt x="5946" y="1489"/>
                </a:lnTo>
                <a:lnTo>
                  <a:pt x="5938" y="1481"/>
                </a:lnTo>
                <a:lnTo>
                  <a:pt x="5915" y="1465"/>
                </a:lnTo>
                <a:lnTo>
                  <a:pt x="5903" y="1460"/>
                </a:lnTo>
                <a:lnTo>
                  <a:pt x="5889" y="1454"/>
                </a:lnTo>
                <a:lnTo>
                  <a:pt x="5858" y="1443"/>
                </a:lnTo>
                <a:lnTo>
                  <a:pt x="5821" y="1437"/>
                </a:lnTo>
                <a:lnTo>
                  <a:pt x="5777" y="1435"/>
                </a:lnTo>
                <a:lnTo>
                  <a:pt x="5340" y="1435"/>
                </a:lnTo>
                <a:lnTo>
                  <a:pt x="5341" y="2028"/>
                </a:lnTo>
                <a:lnTo>
                  <a:pt x="5343" y="2621"/>
                </a:lnTo>
                <a:lnTo>
                  <a:pt x="5345" y="2672"/>
                </a:lnTo>
                <a:lnTo>
                  <a:pt x="5351" y="2715"/>
                </a:lnTo>
                <a:lnTo>
                  <a:pt x="5361" y="2742"/>
                </a:lnTo>
                <a:lnTo>
                  <a:pt x="5371" y="2766"/>
                </a:lnTo>
                <a:lnTo>
                  <a:pt x="5383" y="2787"/>
                </a:lnTo>
                <a:lnTo>
                  <a:pt x="5397" y="2805"/>
                </a:lnTo>
                <a:lnTo>
                  <a:pt x="5426" y="2833"/>
                </a:lnTo>
                <a:lnTo>
                  <a:pt x="5441" y="2843"/>
                </a:lnTo>
                <a:lnTo>
                  <a:pt x="5457" y="2852"/>
                </a:lnTo>
                <a:lnTo>
                  <a:pt x="5486" y="2863"/>
                </a:lnTo>
                <a:lnTo>
                  <a:pt x="5509" y="2869"/>
                </a:lnTo>
                <a:lnTo>
                  <a:pt x="5532" y="2872"/>
                </a:lnTo>
                <a:lnTo>
                  <a:pt x="5532" y="2977"/>
                </a:lnTo>
                <a:lnTo>
                  <a:pt x="5055" y="2977"/>
                </a:lnTo>
                <a:lnTo>
                  <a:pt x="4580" y="2977"/>
                </a:lnTo>
                <a:lnTo>
                  <a:pt x="4580" y="2872"/>
                </a:lnTo>
                <a:lnTo>
                  <a:pt x="4602" y="2869"/>
                </a:lnTo>
                <a:lnTo>
                  <a:pt x="4626" y="2863"/>
                </a:lnTo>
                <a:lnTo>
                  <a:pt x="4640" y="2859"/>
                </a:lnTo>
                <a:lnTo>
                  <a:pt x="4655" y="2852"/>
                </a:lnTo>
                <a:lnTo>
                  <a:pt x="4670" y="2843"/>
                </a:lnTo>
                <a:lnTo>
                  <a:pt x="4685" y="2833"/>
                </a:lnTo>
                <a:lnTo>
                  <a:pt x="4701" y="2820"/>
                </a:lnTo>
                <a:lnTo>
                  <a:pt x="4715" y="2805"/>
                </a:lnTo>
                <a:lnTo>
                  <a:pt x="4729" y="2787"/>
                </a:lnTo>
                <a:lnTo>
                  <a:pt x="4740" y="2766"/>
                </a:lnTo>
                <a:lnTo>
                  <a:pt x="4751" y="2742"/>
                </a:lnTo>
                <a:lnTo>
                  <a:pt x="4760" y="2715"/>
                </a:lnTo>
                <a:lnTo>
                  <a:pt x="4766" y="2672"/>
                </a:lnTo>
                <a:lnTo>
                  <a:pt x="4768" y="2621"/>
                </a:lnTo>
                <a:lnTo>
                  <a:pt x="4768" y="2032"/>
                </a:lnTo>
                <a:lnTo>
                  <a:pt x="4768" y="1442"/>
                </a:lnTo>
                <a:lnTo>
                  <a:pt x="4768" y="852"/>
                </a:lnTo>
                <a:lnTo>
                  <a:pt x="4768" y="263"/>
                </a:lnTo>
                <a:lnTo>
                  <a:pt x="4766" y="236"/>
                </a:lnTo>
                <a:lnTo>
                  <a:pt x="4763" y="211"/>
                </a:lnTo>
                <a:lnTo>
                  <a:pt x="4756" y="190"/>
                </a:lnTo>
                <a:lnTo>
                  <a:pt x="4746" y="170"/>
                </a:lnTo>
                <a:lnTo>
                  <a:pt x="4724" y="137"/>
                </a:lnTo>
                <a:lnTo>
                  <a:pt x="4712" y="122"/>
                </a:lnTo>
                <a:lnTo>
                  <a:pt x="4699" y="111"/>
                </a:lnTo>
                <a:lnTo>
                  <a:pt x="4674" y="92"/>
                </a:lnTo>
                <a:lnTo>
                  <a:pt x="4651" y="79"/>
                </a:lnTo>
                <a:lnTo>
                  <a:pt x="4629" y="70"/>
                </a:lnTo>
                <a:lnTo>
                  <a:pt x="4629" y="0"/>
                </a:lnTo>
                <a:close/>
                <a:moveTo>
                  <a:pt x="6976" y="2717"/>
                </a:moveTo>
                <a:lnTo>
                  <a:pt x="6982" y="2674"/>
                </a:lnTo>
                <a:lnTo>
                  <a:pt x="6984" y="2624"/>
                </a:lnTo>
                <a:lnTo>
                  <a:pt x="6984" y="2056"/>
                </a:lnTo>
                <a:lnTo>
                  <a:pt x="6984" y="1489"/>
                </a:lnTo>
                <a:lnTo>
                  <a:pt x="6984" y="921"/>
                </a:lnTo>
                <a:lnTo>
                  <a:pt x="6984" y="354"/>
                </a:lnTo>
                <a:lnTo>
                  <a:pt x="6982" y="304"/>
                </a:lnTo>
                <a:lnTo>
                  <a:pt x="6976" y="261"/>
                </a:lnTo>
                <a:lnTo>
                  <a:pt x="6969" y="241"/>
                </a:lnTo>
                <a:lnTo>
                  <a:pt x="6958" y="221"/>
                </a:lnTo>
                <a:lnTo>
                  <a:pt x="6945" y="203"/>
                </a:lnTo>
                <a:lnTo>
                  <a:pt x="6933" y="188"/>
                </a:lnTo>
                <a:lnTo>
                  <a:pt x="6919" y="174"/>
                </a:lnTo>
                <a:lnTo>
                  <a:pt x="6904" y="161"/>
                </a:lnTo>
                <a:lnTo>
                  <a:pt x="6890" y="151"/>
                </a:lnTo>
                <a:lnTo>
                  <a:pt x="6861" y="132"/>
                </a:lnTo>
                <a:lnTo>
                  <a:pt x="6835" y="119"/>
                </a:lnTo>
                <a:lnTo>
                  <a:pt x="6814" y="110"/>
                </a:lnTo>
                <a:lnTo>
                  <a:pt x="6794" y="104"/>
                </a:lnTo>
                <a:lnTo>
                  <a:pt x="6794" y="1"/>
                </a:lnTo>
                <a:lnTo>
                  <a:pt x="7270" y="1"/>
                </a:lnTo>
                <a:lnTo>
                  <a:pt x="7746" y="1"/>
                </a:lnTo>
                <a:lnTo>
                  <a:pt x="7746" y="104"/>
                </a:lnTo>
                <a:lnTo>
                  <a:pt x="7727" y="110"/>
                </a:lnTo>
                <a:lnTo>
                  <a:pt x="7706" y="119"/>
                </a:lnTo>
                <a:lnTo>
                  <a:pt x="7680" y="132"/>
                </a:lnTo>
                <a:lnTo>
                  <a:pt x="7651" y="151"/>
                </a:lnTo>
                <a:lnTo>
                  <a:pt x="7623" y="174"/>
                </a:lnTo>
                <a:lnTo>
                  <a:pt x="7596" y="203"/>
                </a:lnTo>
                <a:lnTo>
                  <a:pt x="7573" y="241"/>
                </a:lnTo>
                <a:lnTo>
                  <a:pt x="7566" y="261"/>
                </a:lnTo>
                <a:lnTo>
                  <a:pt x="7560" y="304"/>
                </a:lnTo>
                <a:lnTo>
                  <a:pt x="7558" y="354"/>
                </a:lnTo>
                <a:lnTo>
                  <a:pt x="7558" y="921"/>
                </a:lnTo>
                <a:lnTo>
                  <a:pt x="7558" y="1489"/>
                </a:lnTo>
                <a:lnTo>
                  <a:pt x="7558" y="2056"/>
                </a:lnTo>
                <a:lnTo>
                  <a:pt x="7558" y="2624"/>
                </a:lnTo>
                <a:lnTo>
                  <a:pt x="7560" y="2674"/>
                </a:lnTo>
                <a:lnTo>
                  <a:pt x="7566" y="2717"/>
                </a:lnTo>
                <a:lnTo>
                  <a:pt x="7573" y="2737"/>
                </a:lnTo>
                <a:lnTo>
                  <a:pt x="7583" y="2756"/>
                </a:lnTo>
                <a:lnTo>
                  <a:pt x="7596" y="2773"/>
                </a:lnTo>
                <a:lnTo>
                  <a:pt x="7609" y="2790"/>
                </a:lnTo>
                <a:lnTo>
                  <a:pt x="7623" y="2804"/>
                </a:lnTo>
                <a:lnTo>
                  <a:pt x="7637" y="2815"/>
                </a:lnTo>
                <a:lnTo>
                  <a:pt x="7651" y="2827"/>
                </a:lnTo>
                <a:lnTo>
                  <a:pt x="7680" y="2846"/>
                </a:lnTo>
                <a:lnTo>
                  <a:pt x="7706" y="2859"/>
                </a:lnTo>
                <a:lnTo>
                  <a:pt x="7727" y="2867"/>
                </a:lnTo>
                <a:lnTo>
                  <a:pt x="7746" y="2874"/>
                </a:lnTo>
                <a:lnTo>
                  <a:pt x="7746" y="2978"/>
                </a:lnTo>
                <a:lnTo>
                  <a:pt x="7270" y="2978"/>
                </a:lnTo>
                <a:lnTo>
                  <a:pt x="6794" y="2978"/>
                </a:lnTo>
                <a:lnTo>
                  <a:pt x="6794" y="2874"/>
                </a:lnTo>
                <a:lnTo>
                  <a:pt x="6814" y="2867"/>
                </a:lnTo>
                <a:lnTo>
                  <a:pt x="6835" y="2859"/>
                </a:lnTo>
                <a:lnTo>
                  <a:pt x="6861" y="2846"/>
                </a:lnTo>
                <a:lnTo>
                  <a:pt x="6890" y="2827"/>
                </a:lnTo>
                <a:lnTo>
                  <a:pt x="6919" y="2804"/>
                </a:lnTo>
                <a:lnTo>
                  <a:pt x="6945" y="2773"/>
                </a:lnTo>
                <a:lnTo>
                  <a:pt x="6969" y="2737"/>
                </a:lnTo>
                <a:lnTo>
                  <a:pt x="6976" y="2717"/>
                </a:lnTo>
                <a:close/>
                <a:moveTo>
                  <a:pt x="10979" y="454"/>
                </a:moveTo>
                <a:lnTo>
                  <a:pt x="10999" y="401"/>
                </a:lnTo>
                <a:lnTo>
                  <a:pt x="11020" y="352"/>
                </a:lnTo>
                <a:lnTo>
                  <a:pt x="11043" y="306"/>
                </a:lnTo>
                <a:lnTo>
                  <a:pt x="11069" y="263"/>
                </a:lnTo>
                <a:lnTo>
                  <a:pt x="11096" y="223"/>
                </a:lnTo>
                <a:lnTo>
                  <a:pt x="11124" y="186"/>
                </a:lnTo>
                <a:lnTo>
                  <a:pt x="11154" y="151"/>
                </a:lnTo>
                <a:lnTo>
                  <a:pt x="11186" y="120"/>
                </a:lnTo>
                <a:lnTo>
                  <a:pt x="11219" y="92"/>
                </a:lnTo>
                <a:lnTo>
                  <a:pt x="11253" y="69"/>
                </a:lnTo>
                <a:lnTo>
                  <a:pt x="11288" y="48"/>
                </a:lnTo>
                <a:lnTo>
                  <a:pt x="11324" y="30"/>
                </a:lnTo>
                <a:lnTo>
                  <a:pt x="11360" y="17"/>
                </a:lnTo>
                <a:lnTo>
                  <a:pt x="11398" y="8"/>
                </a:lnTo>
                <a:lnTo>
                  <a:pt x="11436" y="2"/>
                </a:lnTo>
                <a:lnTo>
                  <a:pt x="11475" y="0"/>
                </a:lnTo>
                <a:lnTo>
                  <a:pt x="11514" y="2"/>
                </a:lnTo>
                <a:lnTo>
                  <a:pt x="11551" y="8"/>
                </a:lnTo>
                <a:lnTo>
                  <a:pt x="11589" y="17"/>
                </a:lnTo>
                <a:lnTo>
                  <a:pt x="11626" y="30"/>
                </a:lnTo>
                <a:lnTo>
                  <a:pt x="11662" y="48"/>
                </a:lnTo>
                <a:lnTo>
                  <a:pt x="11696" y="68"/>
                </a:lnTo>
                <a:lnTo>
                  <a:pt x="11731" y="91"/>
                </a:lnTo>
                <a:lnTo>
                  <a:pt x="11764" y="118"/>
                </a:lnTo>
                <a:lnTo>
                  <a:pt x="11796" y="148"/>
                </a:lnTo>
                <a:lnTo>
                  <a:pt x="11826" y="182"/>
                </a:lnTo>
                <a:lnTo>
                  <a:pt x="11854" y="218"/>
                </a:lnTo>
                <a:lnTo>
                  <a:pt x="11882" y="257"/>
                </a:lnTo>
                <a:lnTo>
                  <a:pt x="11908" y="299"/>
                </a:lnTo>
                <a:lnTo>
                  <a:pt x="11932" y="345"/>
                </a:lnTo>
                <a:lnTo>
                  <a:pt x="11954" y="392"/>
                </a:lnTo>
                <a:lnTo>
                  <a:pt x="11974" y="442"/>
                </a:lnTo>
                <a:lnTo>
                  <a:pt x="11974" y="447"/>
                </a:lnTo>
                <a:lnTo>
                  <a:pt x="11970" y="450"/>
                </a:lnTo>
                <a:lnTo>
                  <a:pt x="11949" y="400"/>
                </a:lnTo>
                <a:lnTo>
                  <a:pt x="11926" y="353"/>
                </a:lnTo>
                <a:lnTo>
                  <a:pt x="11901" y="308"/>
                </a:lnTo>
                <a:lnTo>
                  <a:pt x="11875" y="268"/>
                </a:lnTo>
                <a:lnTo>
                  <a:pt x="11861" y="248"/>
                </a:lnTo>
                <a:lnTo>
                  <a:pt x="11848" y="228"/>
                </a:lnTo>
                <a:lnTo>
                  <a:pt x="11819" y="193"/>
                </a:lnTo>
                <a:lnTo>
                  <a:pt x="11789" y="159"/>
                </a:lnTo>
                <a:lnTo>
                  <a:pt x="11757" y="130"/>
                </a:lnTo>
                <a:lnTo>
                  <a:pt x="11726" y="103"/>
                </a:lnTo>
                <a:lnTo>
                  <a:pt x="11692" y="79"/>
                </a:lnTo>
                <a:lnTo>
                  <a:pt x="11658" y="59"/>
                </a:lnTo>
                <a:lnTo>
                  <a:pt x="11623" y="43"/>
                </a:lnTo>
                <a:lnTo>
                  <a:pt x="11586" y="29"/>
                </a:lnTo>
                <a:lnTo>
                  <a:pt x="11550" y="20"/>
                </a:lnTo>
                <a:lnTo>
                  <a:pt x="11513" y="14"/>
                </a:lnTo>
                <a:lnTo>
                  <a:pt x="11475" y="13"/>
                </a:lnTo>
                <a:lnTo>
                  <a:pt x="11438" y="15"/>
                </a:lnTo>
                <a:lnTo>
                  <a:pt x="11400" y="20"/>
                </a:lnTo>
                <a:lnTo>
                  <a:pt x="11364" y="30"/>
                </a:lnTo>
                <a:lnTo>
                  <a:pt x="11328" y="43"/>
                </a:lnTo>
                <a:lnTo>
                  <a:pt x="11292" y="59"/>
                </a:lnTo>
                <a:lnTo>
                  <a:pt x="11259" y="79"/>
                </a:lnTo>
                <a:lnTo>
                  <a:pt x="11225" y="103"/>
                </a:lnTo>
                <a:lnTo>
                  <a:pt x="11193" y="130"/>
                </a:lnTo>
                <a:lnTo>
                  <a:pt x="11161" y="160"/>
                </a:lnTo>
                <a:lnTo>
                  <a:pt x="11132" y="193"/>
                </a:lnTo>
                <a:lnTo>
                  <a:pt x="11104" y="229"/>
                </a:lnTo>
                <a:lnTo>
                  <a:pt x="11077" y="268"/>
                </a:lnTo>
                <a:lnTo>
                  <a:pt x="11064" y="287"/>
                </a:lnTo>
                <a:lnTo>
                  <a:pt x="11051" y="308"/>
                </a:lnTo>
                <a:lnTo>
                  <a:pt x="11028" y="353"/>
                </a:lnTo>
                <a:lnTo>
                  <a:pt x="11017" y="376"/>
                </a:lnTo>
                <a:lnTo>
                  <a:pt x="11007" y="400"/>
                </a:lnTo>
                <a:lnTo>
                  <a:pt x="10987" y="449"/>
                </a:lnTo>
                <a:lnTo>
                  <a:pt x="10979" y="45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 name="Google Shape;62;p6"/>
          <p:cNvSpPr txBox="1">
            <a:spLocks noGrp="1"/>
          </p:cNvSpPr>
          <p:nvPr>
            <p:ph type="dt" idx="10"/>
          </p:nvPr>
        </p:nvSpPr>
        <p:spPr>
          <a:xfrm>
            <a:off x="838200" y="659744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08C7D92C-28DD-478F-BE3F-9FD0C61DA774}" type="datetime1">
              <a:rPr lang="fi-FI" smtClean="0"/>
              <a:t>22.6.2022</a:t>
            </a:fld>
            <a:endParaRPr/>
          </a:p>
        </p:txBody>
      </p:sp>
      <p:sp>
        <p:nvSpPr>
          <p:cNvPr id="63" name="Google Shape;63;p6"/>
          <p:cNvSpPr txBox="1">
            <a:spLocks noGrp="1"/>
          </p:cNvSpPr>
          <p:nvPr>
            <p:ph type="ftr" idx="11"/>
          </p:nvPr>
        </p:nvSpPr>
        <p:spPr>
          <a:xfrm>
            <a:off x="2495499" y="659744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64" name="Google Shape;64;p6"/>
          <p:cNvSpPr txBox="1">
            <a:spLocks noGrp="1"/>
          </p:cNvSpPr>
          <p:nvPr>
            <p:ph type="sldNum" idx="12"/>
          </p:nvPr>
        </p:nvSpPr>
        <p:spPr>
          <a:xfrm>
            <a:off x="485671" y="659736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latin typeface="Arial"/>
                <a:ea typeface="Arial"/>
                <a:cs typeface="Arial"/>
                <a:sym typeface="Arial"/>
              </a:defRPr>
            </a:lvl1pPr>
            <a:lvl2pPr marL="0" lvl="1" indent="0" algn="l">
              <a:spcBef>
                <a:spcPts val="0"/>
              </a:spcBef>
              <a:buNone/>
              <a:defRPr sz="800" b="1" cap="none">
                <a:latin typeface="Arial"/>
                <a:ea typeface="Arial"/>
                <a:cs typeface="Arial"/>
                <a:sym typeface="Arial"/>
              </a:defRPr>
            </a:lvl2pPr>
            <a:lvl3pPr marL="0" lvl="2" indent="0" algn="l">
              <a:spcBef>
                <a:spcPts val="0"/>
              </a:spcBef>
              <a:buNone/>
              <a:defRPr sz="800" b="1" cap="none">
                <a:latin typeface="Arial"/>
                <a:ea typeface="Arial"/>
                <a:cs typeface="Arial"/>
                <a:sym typeface="Arial"/>
              </a:defRPr>
            </a:lvl3pPr>
            <a:lvl4pPr marL="0" lvl="3" indent="0" algn="l">
              <a:spcBef>
                <a:spcPts val="0"/>
              </a:spcBef>
              <a:buNone/>
              <a:defRPr sz="800" b="1" cap="none">
                <a:latin typeface="Arial"/>
                <a:ea typeface="Arial"/>
                <a:cs typeface="Arial"/>
                <a:sym typeface="Arial"/>
              </a:defRPr>
            </a:lvl4pPr>
            <a:lvl5pPr marL="0" lvl="4" indent="0" algn="l">
              <a:spcBef>
                <a:spcPts val="0"/>
              </a:spcBef>
              <a:buNone/>
              <a:defRPr sz="800" b="1" cap="none">
                <a:latin typeface="Arial"/>
                <a:ea typeface="Arial"/>
                <a:cs typeface="Arial"/>
                <a:sym typeface="Arial"/>
              </a:defRPr>
            </a:lvl5pPr>
            <a:lvl6pPr marL="0" lvl="5" indent="0" algn="l">
              <a:spcBef>
                <a:spcPts val="0"/>
              </a:spcBef>
              <a:buNone/>
              <a:defRPr sz="800" b="1" cap="none">
                <a:latin typeface="Arial"/>
                <a:ea typeface="Arial"/>
                <a:cs typeface="Arial"/>
                <a:sym typeface="Arial"/>
              </a:defRPr>
            </a:lvl6pPr>
            <a:lvl7pPr marL="0" lvl="6" indent="0" algn="l">
              <a:spcBef>
                <a:spcPts val="0"/>
              </a:spcBef>
              <a:buNone/>
              <a:defRPr sz="800" b="1" cap="none">
                <a:latin typeface="Arial"/>
                <a:ea typeface="Arial"/>
                <a:cs typeface="Arial"/>
                <a:sym typeface="Arial"/>
              </a:defRPr>
            </a:lvl7pPr>
            <a:lvl8pPr marL="0" lvl="7" indent="0" algn="l">
              <a:spcBef>
                <a:spcPts val="0"/>
              </a:spcBef>
              <a:buNone/>
              <a:defRPr sz="800" b="1" cap="none">
                <a:latin typeface="Arial"/>
                <a:ea typeface="Arial"/>
                <a:cs typeface="Arial"/>
                <a:sym typeface="Arial"/>
              </a:defRPr>
            </a:lvl8pPr>
            <a:lvl9pPr marL="0" lvl="8" indent="0" algn="l">
              <a:spcBef>
                <a:spcPts val="0"/>
              </a:spcBef>
              <a:buNone/>
              <a:defRPr sz="800" b="1" cap="none">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5" name="Google Shape;65;p6"/>
          <p:cNvSpPr/>
          <p:nvPr/>
        </p:nvSpPr>
        <p:spPr>
          <a:xfrm>
            <a:off x="9703026" y="4725750"/>
            <a:ext cx="2009754" cy="1656000"/>
          </a:xfrm>
          <a:custGeom>
            <a:avLst/>
            <a:gdLst/>
            <a:ahLst/>
            <a:cxnLst/>
            <a:rect l="l" t="t" r="r" b="b"/>
            <a:pathLst>
              <a:path w="1301" h="1072" extrusionOk="0">
                <a:moveTo>
                  <a:pt x="564" y="836"/>
                </a:moveTo>
                <a:lnTo>
                  <a:pt x="513" y="911"/>
                </a:lnTo>
                <a:lnTo>
                  <a:pt x="508" y="919"/>
                </a:lnTo>
                <a:lnTo>
                  <a:pt x="505" y="927"/>
                </a:lnTo>
                <a:lnTo>
                  <a:pt x="504" y="932"/>
                </a:lnTo>
                <a:lnTo>
                  <a:pt x="504" y="936"/>
                </a:lnTo>
                <a:lnTo>
                  <a:pt x="503" y="941"/>
                </a:lnTo>
                <a:lnTo>
                  <a:pt x="503" y="945"/>
                </a:lnTo>
                <a:lnTo>
                  <a:pt x="504" y="955"/>
                </a:lnTo>
                <a:lnTo>
                  <a:pt x="505" y="964"/>
                </a:lnTo>
                <a:lnTo>
                  <a:pt x="507" y="968"/>
                </a:lnTo>
                <a:lnTo>
                  <a:pt x="508" y="972"/>
                </a:lnTo>
                <a:lnTo>
                  <a:pt x="510" y="976"/>
                </a:lnTo>
                <a:lnTo>
                  <a:pt x="513" y="980"/>
                </a:lnTo>
                <a:lnTo>
                  <a:pt x="553" y="1038"/>
                </a:lnTo>
                <a:lnTo>
                  <a:pt x="555" y="1042"/>
                </a:lnTo>
                <a:lnTo>
                  <a:pt x="557" y="1045"/>
                </a:lnTo>
                <a:lnTo>
                  <a:pt x="558" y="1048"/>
                </a:lnTo>
                <a:lnTo>
                  <a:pt x="559" y="1051"/>
                </a:lnTo>
                <a:lnTo>
                  <a:pt x="559" y="1054"/>
                </a:lnTo>
                <a:lnTo>
                  <a:pt x="559" y="1057"/>
                </a:lnTo>
                <a:lnTo>
                  <a:pt x="558" y="1060"/>
                </a:lnTo>
                <a:lnTo>
                  <a:pt x="557" y="1062"/>
                </a:lnTo>
                <a:lnTo>
                  <a:pt x="556" y="1064"/>
                </a:lnTo>
                <a:lnTo>
                  <a:pt x="554" y="1066"/>
                </a:lnTo>
                <a:lnTo>
                  <a:pt x="552" y="1068"/>
                </a:lnTo>
                <a:lnTo>
                  <a:pt x="549" y="1069"/>
                </a:lnTo>
                <a:lnTo>
                  <a:pt x="543" y="1071"/>
                </a:lnTo>
                <a:lnTo>
                  <a:pt x="539" y="1072"/>
                </a:lnTo>
                <a:lnTo>
                  <a:pt x="535" y="1072"/>
                </a:lnTo>
                <a:lnTo>
                  <a:pt x="196" y="1072"/>
                </a:lnTo>
                <a:lnTo>
                  <a:pt x="187" y="1071"/>
                </a:lnTo>
                <a:lnTo>
                  <a:pt x="182" y="1071"/>
                </a:lnTo>
                <a:lnTo>
                  <a:pt x="178" y="1069"/>
                </a:lnTo>
                <a:lnTo>
                  <a:pt x="168" y="1066"/>
                </a:lnTo>
                <a:lnTo>
                  <a:pt x="159" y="1062"/>
                </a:lnTo>
                <a:lnTo>
                  <a:pt x="151" y="1057"/>
                </a:lnTo>
                <a:lnTo>
                  <a:pt x="143" y="1052"/>
                </a:lnTo>
                <a:lnTo>
                  <a:pt x="136" y="1045"/>
                </a:lnTo>
                <a:lnTo>
                  <a:pt x="130" y="1039"/>
                </a:lnTo>
                <a:lnTo>
                  <a:pt x="11" y="873"/>
                </a:lnTo>
                <a:lnTo>
                  <a:pt x="9" y="869"/>
                </a:lnTo>
                <a:lnTo>
                  <a:pt x="7" y="865"/>
                </a:lnTo>
                <a:lnTo>
                  <a:pt x="3" y="857"/>
                </a:lnTo>
                <a:lnTo>
                  <a:pt x="2" y="853"/>
                </a:lnTo>
                <a:lnTo>
                  <a:pt x="1" y="848"/>
                </a:lnTo>
                <a:lnTo>
                  <a:pt x="0" y="839"/>
                </a:lnTo>
                <a:lnTo>
                  <a:pt x="0" y="834"/>
                </a:lnTo>
                <a:lnTo>
                  <a:pt x="0" y="830"/>
                </a:lnTo>
                <a:lnTo>
                  <a:pt x="1" y="825"/>
                </a:lnTo>
                <a:lnTo>
                  <a:pt x="2" y="820"/>
                </a:lnTo>
                <a:lnTo>
                  <a:pt x="4" y="812"/>
                </a:lnTo>
                <a:lnTo>
                  <a:pt x="6" y="808"/>
                </a:lnTo>
                <a:lnTo>
                  <a:pt x="8" y="804"/>
                </a:lnTo>
                <a:lnTo>
                  <a:pt x="147" y="573"/>
                </a:lnTo>
                <a:lnTo>
                  <a:pt x="152" y="566"/>
                </a:lnTo>
                <a:lnTo>
                  <a:pt x="159" y="559"/>
                </a:lnTo>
                <a:lnTo>
                  <a:pt x="162" y="556"/>
                </a:lnTo>
                <a:lnTo>
                  <a:pt x="166" y="553"/>
                </a:lnTo>
                <a:lnTo>
                  <a:pt x="174" y="548"/>
                </a:lnTo>
                <a:lnTo>
                  <a:pt x="179" y="545"/>
                </a:lnTo>
                <a:lnTo>
                  <a:pt x="183" y="543"/>
                </a:lnTo>
                <a:lnTo>
                  <a:pt x="192" y="540"/>
                </a:lnTo>
                <a:lnTo>
                  <a:pt x="201" y="537"/>
                </a:lnTo>
                <a:lnTo>
                  <a:pt x="205" y="536"/>
                </a:lnTo>
                <a:lnTo>
                  <a:pt x="210" y="536"/>
                </a:lnTo>
                <a:lnTo>
                  <a:pt x="283" y="532"/>
                </a:lnTo>
                <a:lnTo>
                  <a:pt x="288" y="532"/>
                </a:lnTo>
                <a:lnTo>
                  <a:pt x="292" y="532"/>
                </a:lnTo>
                <a:lnTo>
                  <a:pt x="301" y="534"/>
                </a:lnTo>
                <a:lnTo>
                  <a:pt x="305" y="536"/>
                </a:lnTo>
                <a:lnTo>
                  <a:pt x="310" y="538"/>
                </a:lnTo>
                <a:lnTo>
                  <a:pt x="318" y="542"/>
                </a:lnTo>
                <a:lnTo>
                  <a:pt x="322" y="545"/>
                </a:lnTo>
                <a:lnTo>
                  <a:pt x="325" y="548"/>
                </a:lnTo>
                <a:lnTo>
                  <a:pt x="329" y="551"/>
                </a:lnTo>
                <a:lnTo>
                  <a:pt x="332" y="554"/>
                </a:lnTo>
                <a:lnTo>
                  <a:pt x="338" y="561"/>
                </a:lnTo>
                <a:lnTo>
                  <a:pt x="342" y="568"/>
                </a:lnTo>
                <a:lnTo>
                  <a:pt x="379" y="645"/>
                </a:lnTo>
                <a:lnTo>
                  <a:pt x="382" y="653"/>
                </a:lnTo>
                <a:lnTo>
                  <a:pt x="384" y="662"/>
                </a:lnTo>
                <a:lnTo>
                  <a:pt x="385" y="672"/>
                </a:lnTo>
                <a:lnTo>
                  <a:pt x="385" y="681"/>
                </a:lnTo>
                <a:lnTo>
                  <a:pt x="384" y="691"/>
                </a:lnTo>
                <a:lnTo>
                  <a:pt x="382" y="701"/>
                </a:lnTo>
                <a:lnTo>
                  <a:pt x="381" y="705"/>
                </a:lnTo>
                <a:lnTo>
                  <a:pt x="379" y="709"/>
                </a:lnTo>
                <a:lnTo>
                  <a:pt x="378" y="713"/>
                </a:lnTo>
                <a:lnTo>
                  <a:pt x="376" y="717"/>
                </a:lnTo>
                <a:lnTo>
                  <a:pt x="346" y="767"/>
                </a:lnTo>
                <a:lnTo>
                  <a:pt x="342" y="774"/>
                </a:lnTo>
                <a:lnTo>
                  <a:pt x="341" y="780"/>
                </a:lnTo>
                <a:lnTo>
                  <a:pt x="341" y="784"/>
                </a:lnTo>
                <a:lnTo>
                  <a:pt x="341" y="786"/>
                </a:lnTo>
                <a:lnTo>
                  <a:pt x="342" y="789"/>
                </a:lnTo>
                <a:lnTo>
                  <a:pt x="343" y="792"/>
                </a:lnTo>
                <a:lnTo>
                  <a:pt x="344" y="794"/>
                </a:lnTo>
                <a:lnTo>
                  <a:pt x="346" y="796"/>
                </a:lnTo>
                <a:lnTo>
                  <a:pt x="351" y="799"/>
                </a:lnTo>
                <a:lnTo>
                  <a:pt x="354" y="800"/>
                </a:lnTo>
                <a:lnTo>
                  <a:pt x="358" y="801"/>
                </a:lnTo>
                <a:lnTo>
                  <a:pt x="366" y="802"/>
                </a:lnTo>
                <a:lnTo>
                  <a:pt x="546" y="802"/>
                </a:lnTo>
                <a:lnTo>
                  <a:pt x="550" y="802"/>
                </a:lnTo>
                <a:lnTo>
                  <a:pt x="554" y="803"/>
                </a:lnTo>
                <a:lnTo>
                  <a:pt x="561" y="805"/>
                </a:lnTo>
                <a:lnTo>
                  <a:pt x="563" y="806"/>
                </a:lnTo>
                <a:lnTo>
                  <a:pt x="565" y="808"/>
                </a:lnTo>
                <a:lnTo>
                  <a:pt x="567" y="810"/>
                </a:lnTo>
                <a:lnTo>
                  <a:pt x="569" y="812"/>
                </a:lnTo>
                <a:lnTo>
                  <a:pt x="570" y="814"/>
                </a:lnTo>
                <a:lnTo>
                  <a:pt x="570" y="817"/>
                </a:lnTo>
                <a:lnTo>
                  <a:pt x="570" y="820"/>
                </a:lnTo>
                <a:lnTo>
                  <a:pt x="570" y="823"/>
                </a:lnTo>
                <a:lnTo>
                  <a:pt x="569" y="826"/>
                </a:lnTo>
                <a:lnTo>
                  <a:pt x="568" y="829"/>
                </a:lnTo>
                <a:lnTo>
                  <a:pt x="564" y="836"/>
                </a:lnTo>
                <a:close/>
                <a:moveTo>
                  <a:pt x="499" y="446"/>
                </a:moveTo>
                <a:lnTo>
                  <a:pt x="462" y="367"/>
                </a:lnTo>
                <a:lnTo>
                  <a:pt x="458" y="359"/>
                </a:lnTo>
                <a:lnTo>
                  <a:pt x="455" y="356"/>
                </a:lnTo>
                <a:lnTo>
                  <a:pt x="452" y="352"/>
                </a:lnTo>
                <a:lnTo>
                  <a:pt x="449" y="349"/>
                </a:lnTo>
                <a:lnTo>
                  <a:pt x="446" y="346"/>
                </a:lnTo>
                <a:lnTo>
                  <a:pt x="438" y="341"/>
                </a:lnTo>
                <a:lnTo>
                  <a:pt x="430" y="337"/>
                </a:lnTo>
                <a:lnTo>
                  <a:pt x="421" y="334"/>
                </a:lnTo>
                <a:lnTo>
                  <a:pt x="417" y="333"/>
                </a:lnTo>
                <a:lnTo>
                  <a:pt x="413" y="332"/>
                </a:lnTo>
                <a:lnTo>
                  <a:pt x="408" y="332"/>
                </a:lnTo>
                <a:lnTo>
                  <a:pt x="404" y="332"/>
                </a:lnTo>
                <a:lnTo>
                  <a:pt x="329" y="336"/>
                </a:lnTo>
                <a:lnTo>
                  <a:pt x="325" y="336"/>
                </a:lnTo>
                <a:lnTo>
                  <a:pt x="321" y="336"/>
                </a:lnTo>
                <a:lnTo>
                  <a:pt x="318" y="335"/>
                </a:lnTo>
                <a:lnTo>
                  <a:pt x="315" y="334"/>
                </a:lnTo>
                <a:lnTo>
                  <a:pt x="312" y="333"/>
                </a:lnTo>
                <a:lnTo>
                  <a:pt x="310" y="331"/>
                </a:lnTo>
                <a:lnTo>
                  <a:pt x="308" y="330"/>
                </a:lnTo>
                <a:lnTo>
                  <a:pt x="306" y="328"/>
                </a:lnTo>
                <a:lnTo>
                  <a:pt x="305" y="325"/>
                </a:lnTo>
                <a:lnTo>
                  <a:pt x="304" y="323"/>
                </a:lnTo>
                <a:lnTo>
                  <a:pt x="304" y="320"/>
                </a:lnTo>
                <a:lnTo>
                  <a:pt x="304" y="317"/>
                </a:lnTo>
                <a:lnTo>
                  <a:pt x="306" y="310"/>
                </a:lnTo>
                <a:lnTo>
                  <a:pt x="307" y="307"/>
                </a:lnTo>
                <a:lnTo>
                  <a:pt x="309" y="303"/>
                </a:lnTo>
                <a:lnTo>
                  <a:pt x="471" y="35"/>
                </a:lnTo>
                <a:lnTo>
                  <a:pt x="476" y="28"/>
                </a:lnTo>
                <a:lnTo>
                  <a:pt x="479" y="24"/>
                </a:lnTo>
                <a:lnTo>
                  <a:pt x="482" y="21"/>
                </a:lnTo>
                <a:lnTo>
                  <a:pt x="490" y="15"/>
                </a:lnTo>
                <a:lnTo>
                  <a:pt x="494" y="13"/>
                </a:lnTo>
                <a:lnTo>
                  <a:pt x="498" y="10"/>
                </a:lnTo>
                <a:lnTo>
                  <a:pt x="506" y="6"/>
                </a:lnTo>
                <a:lnTo>
                  <a:pt x="515" y="2"/>
                </a:lnTo>
                <a:lnTo>
                  <a:pt x="520" y="1"/>
                </a:lnTo>
                <a:lnTo>
                  <a:pt x="524" y="0"/>
                </a:lnTo>
                <a:lnTo>
                  <a:pt x="533" y="0"/>
                </a:lnTo>
                <a:lnTo>
                  <a:pt x="724" y="0"/>
                </a:lnTo>
                <a:lnTo>
                  <a:pt x="733" y="0"/>
                </a:lnTo>
                <a:lnTo>
                  <a:pt x="742" y="2"/>
                </a:lnTo>
                <a:lnTo>
                  <a:pt x="746" y="4"/>
                </a:lnTo>
                <a:lnTo>
                  <a:pt x="751" y="6"/>
                </a:lnTo>
                <a:lnTo>
                  <a:pt x="760" y="10"/>
                </a:lnTo>
                <a:lnTo>
                  <a:pt x="768" y="15"/>
                </a:lnTo>
                <a:lnTo>
                  <a:pt x="776" y="21"/>
                </a:lnTo>
                <a:lnTo>
                  <a:pt x="779" y="24"/>
                </a:lnTo>
                <a:lnTo>
                  <a:pt x="783" y="27"/>
                </a:lnTo>
                <a:lnTo>
                  <a:pt x="788" y="34"/>
                </a:lnTo>
                <a:lnTo>
                  <a:pt x="933" y="252"/>
                </a:lnTo>
                <a:lnTo>
                  <a:pt x="937" y="259"/>
                </a:lnTo>
                <a:lnTo>
                  <a:pt x="940" y="268"/>
                </a:lnTo>
                <a:lnTo>
                  <a:pt x="942" y="277"/>
                </a:lnTo>
                <a:lnTo>
                  <a:pt x="944" y="287"/>
                </a:lnTo>
                <a:lnTo>
                  <a:pt x="944" y="292"/>
                </a:lnTo>
                <a:lnTo>
                  <a:pt x="944" y="297"/>
                </a:lnTo>
                <a:lnTo>
                  <a:pt x="944" y="301"/>
                </a:lnTo>
                <a:lnTo>
                  <a:pt x="943" y="306"/>
                </a:lnTo>
                <a:lnTo>
                  <a:pt x="942" y="315"/>
                </a:lnTo>
                <a:lnTo>
                  <a:pt x="940" y="320"/>
                </a:lnTo>
                <a:lnTo>
                  <a:pt x="939" y="324"/>
                </a:lnTo>
                <a:lnTo>
                  <a:pt x="908" y="393"/>
                </a:lnTo>
                <a:lnTo>
                  <a:pt x="906" y="397"/>
                </a:lnTo>
                <a:lnTo>
                  <a:pt x="904" y="401"/>
                </a:lnTo>
                <a:lnTo>
                  <a:pt x="898" y="408"/>
                </a:lnTo>
                <a:lnTo>
                  <a:pt x="895" y="411"/>
                </a:lnTo>
                <a:lnTo>
                  <a:pt x="892" y="414"/>
                </a:lnTo>
                <a:lnTo>
                  <a:pt x="888" y="417"/>
                </a:lnTo>
                <a:lnTo>
                  <a:pt x="884" y="420"/>
                </a:lnTo>
                <a:lnTo>
                  <a:pt x="880" y="422"/>
                </a:lnTo>
                <a:lnTo>
                  <a:pt x="876" y="424"/>
                </a:lnTo>
                <a:lnTo>
                  <a:pt x="867" y="428"/>
                </a:lnTo>
                <a:lnTo>
                  <a:pt x="863" y="429"/>
                </a:lnTo>
                <a:lnTo>
                  <a:pt x="859" y="430"/>
                </a:lnTo>
                <a:lnTo>
                  <a:pt x="850" y="430"/>
                </a:lnTo>
                <a:lnTo>
                  <a:pt x="767" y="429"/>
                </a:lnTo>
                <a:lnTo>
                  <a:pt x="758" y="428"/>
                </a:lnTo>
                <a:lnTo>
                  <a:pt x="749" y="426"/>
                </a:lnTo>
                <a:lnTo>
                  <a:pt x="740" y="423"/>
                </a:lnTo>
                <a:lnTo>
                  <a:pt x="731" y="419"/>
                </a:lnTo>
                <a:lnTo>
                  <a:pt x="727" y="416"/>
                </a:lnTo>
                <a:lnTo>
                  <a:pt x="723" y="414"/>
                </a:lnTo>
                <a:lnTo>
                  <a:pt x="719" y="411"/>
                </a:lnTo>
                <a:lnTo>
                  <a:pt x="715" y="408"/>
                </a:lnTo>
                <a:lnTo>
                  <a:pt x="712" y="404"/>
                </a:lnTo>
                <a:lnTo>
                  <a:pt x="709" y="401"/>
                </a:lnTo>
                <a:lnTo>
                  <a:pt x="703" y="394"/>
                </a:lnTo>
                <a:lnTo>
                  <a:pt x="656" y="324"/>
                </a:lnTo>
                <a:lnTo>
                  <a:pt x="651" y="318"/>
                </a:lnTo>
                <a:lnTo>
                  <a:pt x="649" y="315"/>
                </a:lnTo>
                <a:lnTo>
                  <a:pt x="645" y="313"/>
                </a:lnTo>
                <a:lnTo>
                  <a:pt x="642" y="312"/>
                </a:lnTo>
                <a:lnTo>
                  <a:pt x="639" y="311"/>
                </a:lnTo>
                <a:lnTo>
                  <a:pt x="633" y="310"/>
                </a:lnTo>
                <a:lnTo>
                  <a:pt x="630" y="310"/>
                </a:lnTo>
                <a:lnTo>
                  <a:pt x="627" y="311"/>
                </a:lnTo>
                <a:lnTo>
                  <a:pt x="621" y="314"/>
                </a:lnTo>
                <a:lnTo>
                  <a:pt x="619" y="316"/>
                </a:lnTo>
                <a:lnTo>
                  <a:pt x="616" y="318"/>
                </a:lnTo>
                <a:lnTo>
                  <a:pt x="614" y="321"/>
                </a:lnTo>
                <a:lnTo>
                  <a:pt x="611" y="325"/>
                </a:lnTo>
                <a:lnTo>
                  <a:pt x="537" y="448"/>
                </a:lnTo>
                <a:lnTo>
                  <a:pt x="532" y="454"/>
                </a:lnTo>
                <a:lnTo>
                  <a:pt x="530" y="457"/>
                </a:lnTo>
                <a:lnTo>
                  <a:pt x="527" y="459"/>
                </a:lnTo>
                <a:lnTo>
                  <a:pt x="525" y="460"/>
                </a:lnTo>
                <a:lnTo>
                  <a:pt x="522" y="461"/>
                </a:lnTo>
                <a:lnTo>
                  <a:pt x="517" y="462"/>
                </a:lnTo>
                <a:lnTo>
                  <a:pt x="514" y="462"/>
                </a:lnTo>
                <a:lnTo>
                  <a:pt x="512" y="461"/>
                </a:lnTo>
                <a:lnTo>
                  <a:pt x="507" y="458"/>
                </a:lnTo>
                <a:lnTo>
                  <a:pt x="505" y="455"/>
                </a:lnTo>
                <a:lnTo>
                  <a:pt x="503" y="453"/>
                </a:lnTo>
                <a:lnTo>
                  <a:pt x="499" y="446"/>
                </a:lnTo>
                <a:close/>
                <a:moveTo>
                  <a:pt x="1294" y="862"/>
                </a:moveTo>
                <a:lnTo>
                  <a:pt x="1198" y="1036"/>
                </a:lnTo>
                <a:lnTo>
                  <a:pt x="1196" y="1040"/>
                </a:lnTo>
                <a:lnTo>
                  <a:pt x="1193" y="1043"/>
                </a:lnTo>
                <a:lnTo>
                  <a:pt x="1187" y="1050"/>
                </a:lnTo>
                <a:lnTo>
                  <a:pt x="1180" y="1056"/>
                </a:lnTo>
                <a:lnTo>
                  <a:pt x="1176" y="1059"/>
                </a:lnTo>
                <a:lnTo>
                  <a:pt x="1172" y="1061"/>
                </a:lnTo>
                <a:lnTo>
                  <a:pt x="1163" y="1066"/>
                </a:lnTo>
                <a:lnTo>
                  <a:pt x="1159" y="1068"/>
                </a:lnTo>
                <a:lnTo>
                  <a:pt x="1155" y="1069"/>
                </a:lnTo>
                <a:lnTo>
                  <a:pt x="1150" y="1070"/>
                </a:lnTo>
                <a:lnTo>
                  <a:pt x="1146" y="1071"/>
                </a:lnTo>
                <a:lnTo>
                  <a:pt x="1137" y="1072"/>
                </a:lnTo>
                <a:lnTo>
                  <a:pt x="850" y="1072"/>
                </a:lnTo>
                <a:lnTo>
                  <a:pt x="841" y="1071"/>
                </a:lnTo>
                <a:lnTo>
                  <a:pt x="832" y="1069"/>
                </a:lnTo>
                <a:lnTo>
                  <a:pt x="827" y="1068"/>
                </a:lnTo>
                <a:lnTo>
                  <a:pt x="823" y="1066"/>
                </a:lnTo>
                <a:lnTo>
                  <a:pt x="814" y="1062"/>
                </a:lnTo>
                <a:lnTo>
                  <a:pt x="805" y="1057"/>
                </a:lnTo>
                <a:lnTo>
                  <a:pt x="798" y="1051"/>
                </a:lnTo>
                <a:lnTo>
                  <a:pt x="794" y="1048"/>
                </a:lnTo>
                <a:lnTo>
                  <a:pt x="791" y="1045"/>
                </a:lnTo>
                <a:lnTo>
                  <a:pt x="786" y="1038"/>
                </a:lnTo>
                <a:lnTo>
                  <a:pt x="747" y="980"/>
                </a:lnTo>
                <a:lnTo>
                  <a:pt x="745" y="976"/>
                </a:lnTo>
                <a:lnTo>
                  <a:pt x="743" y="972"/>
                </a:lnTo>
                <a:lnTo>
                  <a:pt x="742" y="968"/>
                </a:lnTo>
                <a:lnTo>
                  <a:pt x="740" y="964"/>
                </a:lnTo>
                <a:lnTo>
                  <a:pt x="738" y="955"/>
                </a:lnTo>
                <a:lnTo>
                  <a:pt x="738" y="950"/>
                </a:lnTo>
                <a:lnTo>
                  <a:pt x="738" y="945"/>
                </a:lnTo>
                <a:lnTo>
                  <a:pt x="738" y="936"/>
                </a:lnTo>
                <a:lnTo>
                  <a:pt x="740" y="927"/>
                </a:lnTo>
                <a:lnTo>
                  <a:pt x="742" y="923"/>
                </a:lnTo>
                <a:lnTo>
                  <a:pt x="743" y="919"/>
                </a:lnTo>
                <a:lnTo>
                  <a:pt x="747" y="911"/>
                </a:lnTo>
                <a:lnTo>
                  <a:pt x="797" y="836"/>
                </a:lnTo>
                <a:lnTo>
                  <a:pt x="802" y="829"/>
                </a:lnTo>
                <a:lnTo>
                  <a:pt x="805" y="826"/>
                </a:lnTo>
                <a:lnTo>
                  <a:pt x="809" y="823"/>
                </a:lnTo>
                <a:lnTo>
                  <a:pt x="817" y="817"/>
                </a:lnTo>
                <a:lnTo>
                  <a:pt x="825" y="812"/>
                </a:lnTo>
                <a:lnTo>
                  <a:pt x="834" y="808"/>
                </a:lnTo>
                <a:lnTo>
                  <a:pt x="843" y="805"/>
                </a:lnTo>
                <a:lnTo>
                  <a:pt x="852" y="803"/>
                </a:lnTo>
                <a:lnTo>
                  <a:pt x="861" y="802"/>
                </a:lnTo>
                <a:lnTo>
                  <a:pt x="932" y="802"/>
                </a:lnTo>
                <a:lnTo>
                  <a:pt x="936" y="802"/>
                </a:lnTo>
                <a:lnTo>
                  <a:pt x="940" y="801"/>
                </a:lnTo>
                <a:lnTo>
                  <a:pt x="946" y="799"/>
                </a:lnTo>
                <a:lnTo>
                  <a:pt x="949" y="798"/>
                </a:lnTo>
                <a:lnTo>
                  <a:pt x="951" y="796"/>
                </a:lnTo>
                <a:lnTo>
                  <a:pt x="953" y="794"/>
                </a:lnTo>
                <a:lnTo>
                  <a:pt x="954" y="792"/>
                </a:lnTo>
                <a:lnTo>
                  <a:pt x="956" y="789"/>
                </a:lnTo>
                <a:lnTo>
                  <a:pt x="956" y="787"/>
                </a:lnTo>
                <a:lnTo>
                  <a:pt x="956" y="781"/>
                </a:lnTo>
                <a:lnTo>
                  <a:pt x="955" y="778"/>
                </a:lnTo>
                <a:lnTo>
                  <a:pt x="954" y="775"/>
                </a:lnTo>
                <a:lnTo>
                  <a:pt x="950" y="768"/>
                </a:lnTo>
                <a:lnTo>
                  <a:pt x="878" y="658"/>
                </a:lnTo>
                <a:lnTo>
                  <a:pt x="874" y="652"/>
                </a:lnTo>
                <a:lnTo>
                  <a:pt x="873" y="648"/>
                </a:lnTo>
                <a:lnTo>
                  <a:pt x="872" y="645"/>
                </a:lnTo>
                <a:lnTo>
                  <a:pt x="872" y="640"/>
                </a:lnTo>
                <a:lnTo>
                  <a:pt x="873" y="637"/>
                </a:lnTo>
                <a:lnTo>
                  <a:pt x="874" y="635"/>
                </a:lnTo>
                <a:lnTo>
                  <a:pt x="875" y="632"/>
                </a:lnTo>
                <a:lnTo>
                  <a:pt x="877" y="631"/>
                </a:lnTo>
                <a:lnTo>
                  <a:pt x="880" y="629"/>
                </a:lnTo>
                <a:lnTo>
                  <a:pt x="882" y="628"/>
                </a:lnTo>
                <a:lnTo>
                  <a:pt x="885" y="627"/>
                </a:lnTo>
                <a:lnTo>
                  <a:pt x="889" y="626"/>
                </a:lnTo>
                <a:lnTo>
                  <a:pt x="892" y="625"/>
                </a:lnTo>
                <a:lnTo>
                  <a:pt x="896" y="625"/>
                </a:lnTo>
                <a:lnTo>
                  <a:pt x="977" y="628"/>
                </a:lnTo>
                <a:lnTo>
                  <a:pt x="981" y="628"/>
                </a:lnTo>
                <a:lnTo>
                  <a:pt x="985" y="627"/>
                </a:lnTo>
                <a:lnTo>
                  <a:pt x="990" y="626"/>
                </a:lnTo>
                <a:lnTo>
                  <a:pt x="994" y="625"/>
                </a:lnTo>
                <a:lnTo>
                  <a:pt x="1002" y="622"/>
                </a:lnTo>
                <a:lnTo>
                  <a:pt x="1006" y="620"/>
                </a:lnTo>
                <a:lnTo>
                  <a:pt x="1010" y="618"/>
                </a:lnTo>
                <a:lnTo>
                  <a:pt x="1018" y="612"/>
                </a:lnTo>
                <a:lnTo>
                  <a:pt x="1024" y="606"/>
                </a:lnTo>
                <a:lnTo>
                  <a:pt x="1030" y="599"/>
                </a:lnTo>
                <a:lnTo>
                  <a:pt x="1032" y="595"/>
                </a:lnTo>
                <a:lnTo>
                  <a:pt x="1034" y="591"/>
                </a:lnTo>
                <a:lnTo>
                  <a:pt x="1066" y="514"/>
                </a:lnTo>
                <a:lnTo>
                  <a:pt x="1068" y="511"/>
                </a:lnTo>
                <a:lnTo>
                  <a:pt x="1070" y="507"/>
                </a:lnTo>
                <a:lnTo>
                  <a:pt x="1072" y="505"/>
                </a:lnTo>
                <a:lnTo>
                  <a:pt x="1074" y="502"/>
                </a:lnTo>
                <a:lnTo>
                  <a:pt x="1076" y="500"/>
                </a:lnTo>
                <a:lnTo>
                  <a:pt x="1079" y="499"/>
                </a:lnTo>
                <a:lnTo>
                  <a:pt x="1084" y="498"/>
                </a:lnTo>
                <a:lnTo>
                  <a:pt x="1087" y="498"/>
                </a:lnTo>
                <a:lnTo>
                  <a:pt x="1089" y="498"/>
                </a:lnTo>
                <a:lnTo>
                  <a:pt x="1095" y="500"/>
                </a:lnTo>
                <a:lnTo>
                  <a:pt x="1097" y="502"/>
                </a:lnTo>
                <a:lnTo>
                  <a:pt x="1100" y="505"/>
                </a:lnTo>
                <a:lnTo>
                  <a:pt x="1105" y="511"/>
                </a:lnTo>
                <a:lnTo>
                  <a:pt x="1291" y="792"/>
                </a:lnTo>
                <a:lnTo>
                  <a:pt x="1295" y="800"/>
                </a:lnTo>
                <a:lnTo>
                  <a:pt x="1297" y="804"/>
                </a:lnTo>
                <a:lnTo>
                  <a:pt x="1298" y="808"/>
                </a:lnTo>
                <a:lnTo>
                  <a:pt x="1300" y="817"/>
                </a:lnTo>
                <a:lnTo>
                  <a:pt x="1301" y="827"/>
                </a:lnTo>
                <a:lnTo>
                  <a:pt x="1301" y="832"/>
                </a:lnTo>
                <a:lnTo>
                  <a:pt x="1301" y="836"/>
                </a:lnTo>
                <a:lnTo>
                  <a:pt x="1300" y="846"/>
                </a:lnTo>
                <a:lnTo>
                  <a:pt x="1299" y="850"/>
                </a:lnTo>
                <a:lnTo>
                  <a:pt x="1297" y="854"/>
                </a:lnTo>
                <a:lnTo>
                  <a:pt x="1294" y="862"/>
                </a:lnTo>
                <a:close/>
              </a:path>
            </a:pathLst>
          </a:custGeom>
          <a:solidFill>
            <a:srgbClr val="FC7D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 type="obj">
  <p:cSld name="OBJECT">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479425" y="2204865"/>
            <a:ext cx="11233150" cy="86409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7"/>
          <p:cNvSpPr txBox="1">
            <a:spLocks noGrp="1"/>
          </p:cNvSpPr>
          <p:nvPr>
            <p:ph type="body" idx="1"/>
          </p:nvPr>
        </p:nvSpPr>
        <p:spPr>
          <a:xfrm>
            <a:off x="479425" y="3573015"/>
            <a:ext cx="11233150" cy="2592835"/>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dk1"/>
              </a:buClr>
              <a:buSzPts val="1800"/>
              <a:buChar char="•"/>
              <a:defRPr/>
            </a:lvl1pPr>
            <a:lvl2pPr marL="914400" lvl="1" indent="-342900" algn="l">
              <a:lnSpc>
                <a:spcPct val="120000"/>
              </a:lnSpc>
              <a:spcBef>
                <a:spcPts val="0"/>
              </a:spcBef>
              <a:spcAft>
                <a:spcPts val="0"/>
              </a:spcAft>
              <a:buClr>
                <a:schemeClr val="dk1"/>
              </a:buClr>
              <a:buSzPts val="1800"/>
              <a:buChar char="•"/>
              <a:defRPr/>
            </a:lvl2pPr>
            <a:lvl3pPr marL="1371600" lvl="2" indent="-342900" algn="l">
              <a:lnSpc>
                <a:spcPct val="120000"/>
              </a:lnSpc>
              <a:spcBef>
                <a:spcPts val="0"/>
              </a:spcBef>
              <a:spcAft>
                <a:spcPts val="0"/>
              </a:spcAft>
              <a:buClr>
                <a:schemeClr val="dk1"/>
              </a:buClr>
              <a:buSzPts val="1800"/>
              <a:buChar char="•"/>
              <a:defRPr/>
            </a:lvl3pPr>
            <a:lvl4pPr marL="1828800" lvl="3" indent="-342900" algn="l">
              <a:lnSpc>
                <a:spcPct val="120000"/>
              </a:lnSpc>
              <a:spcBef>
                <a:spcPts val="0"/>
              </a:spcBef>
              <a:spcAft>
                <a:spcPts val="0"/>
              </a:spcAft>
              <a:buClr>
                <a:schemeClr val="dk1"/>
              </a:buClr>
              <a:buSzPts val="1800"/>
              <a:buChar char="•"/>
              <a:defRPr/>
            </a:lvl4pPr>
            <a:lvl5pPr marL="2286000" lvl="4" indent="-342900" algn="l">
              <a:lnSpc>
                <a:spcPct val="120000"/>
              </a:lnSpc>
              <a:spcBef>
                <a:spcPts val="0"/>
              </a:spcBef>
              <a:spcAft>
                <a:spcPts val="0"/>
              </a:spcAft>
              <a:buClr>
                <a:schemeClr val="dk1"/>
              </a:buClr>
              <a:buSzPts val="1800"/>
              <a:buChar char="•"/>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69" name="Google Shape;69;p7"/>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A8C3CCE-083B-4F0F-8243-773D977BD241}" type="datetime1">
              <a:rPr lang="fi-FI" smtClean="0"/>
              <a:t>22.6.2022</a:t>
            </a:fld>
            <a:endParaRPr/>
          </a:p>
        </p:txBody>
      </p:sp>
      <p:sp>
        <p:nvSpPr>
          <p:cNvPr id="70" name="Google Shape;70;p7"/>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71" name="Google Shape;71;p7"/>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Nega">
  <p:cSld name="Title and Content Nega">
    <p:bg>
      <p:bgPr>
        <a:solidFill>
          <a:schemeClr val="dk1"/>
        </a:solidFill>
        <a:effectLst/>
      </p:bgPr>
    </p:bg>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479425" y="2204865"/>
            <a:ext cx="11233150" cy="86409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2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
          <p:cNvSpPr txBox="1">
            <a:spLocks noGrp="1"/>
          </p:cNvSpPr>
          <p:nvPr>
            <p:ph type="body" idx="1"/>
          </p:nvPr>
        </p:nvSpPr>
        <p:spPr>
          <a:xfrm>
            <a:off x="479425" y="3573015"/>
            <a:ext cx="11233150" cy="2592835"/>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lt1"/>
              </a:buClr>
              <a:buSzPts val="1800"/>
              <a:buChar char="•"/>
              <a:defRPr>
                <a:solidFill>
                  <a:schemeClr val="lt1"/>
                </a:solidFill>
              </a:defRPr>
            </a:lvl1pPr>
            <a:lvl2pPr marL="914400" lvl="1" indent="-342900" algn="l">
              <a:lnSpc>
                <a:spcPct val="120000"/>
              </a:lnSpc>
              <a:spcBef>
                <a:spcPts val="0"/>
              </a:spcBef>
              <a:spcAft>
                <a:spcPts val="0"/>
              </a:spcAft>
              <a:buClr>
                <a:schemeClr val="lt1"/>
              </a:buClr>
              <a:buSzPts val="1800"/>
              <a:buChar char="•"/>
              <a:defRPr>
                <a:solidFill>
                  <a:schemeClr val="lt1"/>
                </a:solidFill>
              </a:defRPr>
            </a:lvl2pPr>
            <a:lvl3pPr marL="1371600" lvl="2" indent="-330200" algn="l">
              <a:lnSpc>
                <a:spcPct val="120000"/>
              </a:lnSpc>
              <a:spcBef>
                <a:spcPts val="0"/>
              </a:spcBef>
              <a:spcAft>
                <a:spcPts val="0"/>
              </a:spcAft>
              <a:buClr>
                <a:schemeClr val="lt1"/>
              </a:buClr>
              <a:buSzPts val="1600"/>
              <a:buChar char="•"/>
              <a:defRPr>
                <a:solidFill>
                  <a:schemeClr val="lt1"/>
                </a:solidFill>
              </a:defRPr>
            </a:lvl3pPr>
            <a:lvl4pPr marL="1828800" lvl="3" indent="-317500" algn="l">
              <a:lnSpc>
                <a:spcPct val="120000"/>
              </a:lnSpc>
              <a:spcBef>
                <a:spcPts val="0"/>
              </a:spcBef>
              <a:spcAft>
                <a:spcPts val="0"/>
              </a:spcAft>
              <a:buClr>
                <a:schemeClr val="lt1"/>
              </a:buClr>
              <a:buSzPts val="1400"/>
              <a:buChar char="•"/>
              <a:defRPr>
                <a:solidFill>
                  <a:schemeClr val="lt1"/>
                </a:solidFill>
              </a:defRPr>
            </a:lvl4pPr>
            <a:lvl5pPr marL="2286000" lvl="4" indent="-304800" algn="l">
              <a:lnSpc>
                <a:spcPct val="120000"/>
              </a:lnSpc>
              <a:spcBef>
                <a:spcPts val="0"/>
              </a:spcBef>
              <a:spcAft>
                <a:spcPts val="0"/>
              </a:spcAft>
              <a:buClr>
                <a:schemeClr val="lt1"/>
              </a:buClr>
              <a:buSzPts val="1200"/>
              <a:buChar char="•"/>
              <a:defRPr>
                <a:solidFill>
                  <a:schemeClr val="lt1"/>
                </a:solidFill>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75" name="Google Shape;75;p8"/>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390F1C8-8E06-4AAE-94C6-9BF3B431F716}" type="datetime1">
              <a:rPr lang="fi-FI" smtClean="0"/>
              <a:t>22.6.2022</a:t>
            </a:fld>
            <a:endParaRPr/>
          </a:p>
        </p:txBody>
      </p:sp>
      <p:sp>
        <p:nvSpPr>
          <p:cNvPr id="76" name="Google Shape;76;p8"/>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77" name="Google Shape;77;p8"/>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sz="800" b="1" cap="none">
                <a:solidFill>
                  <a:schemeClr val="lt1"/>
                </a:solidFill>
                <a:latin typeface="Arial"/>
                <a:ea typeface="Arial"/>
                <a:cs typeface="Arial"/>
                <a:sym typeface="Arial"/>
              </a:defRPr>
            </a:lvl1pPr>
            <a:lvl2pPr marL="0" lvl="1" indent="0" algn="l">
              <a:spcBef>
                <a:spcPts val="0"/>
              </a:spcBef>
              <a:buNone/>
              <a:defRPr sz="800" b="1" cap="none">
                <a:solidFill>
                  <a:schemeClr val="lt1"/>
                </a:solidFill>
                <a:latin typeface="Arial"/>
                <a:ea typeface="Arial"/>
                <a:cs typeface="Arial"/>
                <a:sym typeface="Arial"/>
              </a:defRPr>
            </a:lvl2pPr>
            <a:lvl3pPr marL="0" lvl="2" indent="0" algn="l">
              <a:spcBef>
                <a:spcPts val="0"/>
              </a:spcBef>
              <a:buNone/>
              <a:defRPr sz="800" b="1" cap="none">
                <a:solidFill>
                  <a:schemeClr val="lt1"/>
                </a:solidFill>
                <a:latin typeface="Arial"/>
                <a:ea typeface="Arial"/>
                <a:cs typeface="Arial"/>
                <a:sym typeface="Arial"/>
              </a:defRPr>
            </a:lvl3pPr>
            <a:lvl4pPr marL="0" lvl="3" indent="0" algn="l">
              <a:spcBef>
                <a:spcPts val="0"/>
              </a:spcBef>
              <a:buNone/>
              <a:defRPr sz="800" b="1" cap="none">
                <a:solidFill>
                  <a:schemeClr val="lt1"/>
                </a:solidFill>
                <a:latin typeface="Arial"/>
                <a:ea typeface="Arial"/>
                <a:cs typeface="Arial"/>
                <a:sym typeface="Arial"/>
              </a:defRPr>
            </a:lvl4pPr>
            <a:lvl5pPr marL="0" lvl="4" indent="0" algn="l">
              <a:spcBef>
                <a:spcPts val="0"/>
              </a:spcBef>
              <a:buNone/>
              <a:defRPr sz="800" b="1" cap="none">
                <a:solidFill>
                  <a:schemeClr val="lt1"/>
                </a:solidFill>
                <a:latin typeface="Arial"/>
                <a:ea typeface="Arial"/>
                <a:cs typeface="Arial"/>
                <a:sym typeface="Arial"/>
              </a:defRPr>
            </a:lvl5pPr>
            <a:lvl6pPr marL="0" lvl="5" indent="0" algn="l">
              <a:spcBef>
                <a:spcPts val="0"/>
              </a:spcBef>
              <a:buNone/>
              <a:defRPr sz="800" b="1" cap="none">
                <a:solidFill>
                  <a:schemeClr val="lt1"/>
                </a:solidFill>
                <a:latin typeface="Arial"/>
                <a:ea typeface="Arial"/>
                <a:cs typeface="Arial"/>
                <a:sym typeface="Arial"/>
              </a:defRPr>
            </a:lvl6pPr>
            <a:lvl7pPr marL="0" lvl="6" indent="0" algn="l">
              <a:spcBef>
                <a:spcPts val="0"/>
              </a:spcBef>
              <a:buNone/>
              <a:defRPr sz="800" b="1" cap="none">
                <a:solidFill>
                  <a:schemeClr val="lt1"/>
                </a:solidFill>
                <a:latin typeface="Arial"/>
                <a:ea typeface="Arial"/>
                <a:cs typeface="Arial"/>
                <a:sym typeface="Arial"/>
              </a:defRPr>
            </a:lvl7pPr>
            <a:lvl8pPr marL="0" lvl="7" indent="0" algn="l">
              <a:spcBef>
                <a:spcPts val="0"/>
              </a:spcBef>
              <a:buNone/>
              <a:defRPr sz="800" b="1" cap="none">
                <a:solidFill>
                  <a:schemeClr val="lt1"/>
                </a:solidFill>
                <a:latin typeface="Arial"/>
                <a:ea typeface="Arial"/>
                <a:cs typeface="Arial"/>
                <a:sym typeface="Arial"/>
              </a:defRPr>
            </a:lvl8pPr>
            <a:lvl9pPr marL="0" lvl="8" indent="0" algn="l">
              <a:spcBef>
                <a:spcPts val="0"/>
              </a:spcBef>
              <a:buNone/>
              <a:defRPr sz="800" b="1"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8"/>
          <p:cNvSpPr/>
          <p:nvPr/>
        </p:nvSpPr>
        <p:spPr>
          <a:xfrm>
            <a:off x="479425" y="260350"/>
            <a:ext cx="3166640" cy="252000"/>
          </a:xfrm>
          <a:custGeom>
            <a:avLst/>
            <a:gdLst/>
            <a:ahLst/>
            <a:cxnLst/>
            <a:rect l="l" t="t" r="r" b="b"/>
            <a:pathLst>
              <a:path w="21982" h="1753" extrusionOk="0">
                <a:moveTo>
                  <a:pt x="10155" y="1108"/>
                </a:moveTo>
                <a:lnTo>
                  <a:pt x="10156" y="1086"/>
                </a:lnTo>
                <a:lnTo>
                  <a:pt x="10158" y="1065"/>
                </a:lnTo>
                <a:lnTo>
                  <a:pt x="10163" y="1044"/>
                </a:lnTo>
                <a:lnTo>
                  <a:pt x="10170" y="1024"/>
                </a:lnTo>
                <a:lnTo>
                  <a:pt x="10180" y="1003"/>
                </a:lnTo>
                <a:lnTo>
                  <a:pt x="10190" y="983"/>
                </a:lnTo>
                <a:lnTo>
                  <a:pt x="10203" y="966"/>
                </a:lnTo>
                <a:lnTo>
                  <a:pt x="10217" y="949"/>
                </a:lnTo>
                <a:lnTo>
                  <a:pt x="10235" y="933"/>
                </a:lnTo>
                <a:lnTo>
                  <a:pt x="10253" y="919"/>
                </a:lnTo>
                <a:lnTo>
                  <a:pt x="10274" y="907"/>
                </a:lnTo>
                <a:lnTo>
                  <a:pt x="10296" y="896"/>
                </a:lnTo>
                <a:lnTo>
                  <a:pt x="10320" y="887"/>
                </a:lnTo>
                <a:lnTo>
                  <a:pt x="10347" y="881"/>
                </a:lnTo>
                <a:lnTo>
                  <a:pt x="10375" y="877"/>
                </a:lnTo>
                <a:lnTo>
                  <a:pt x="10405" y="875"/>
                </a:lnTo>
                <a:lnTo>
                  <a:pt x="10440" y="877"/>
                </a:lnTo>
                <a:lnTo>
                  <a:pt x="10471" y="883"/>
                </a:lnTo>
                <a:lnTo>
                  <a:pt x="10502" y="890"/>
                </a:lnTo>
                <a:lnTo>
                  <a:pt x="10529" y="901"/>
                </a:lnTo>
                <a:lnTo>
                  <a:pt x="10555" y="915"/>
                </a:lnTo>
                <a:lnTo>
                  <a:pt x="10577" y="933"/>
                </a:lnTo>
                <a:lnTo>
                  <a:pt x="10598" y="951"/>
                </a:lnTo>
                <a:lnTo>
                  <a:pt x="10616" y="973"/>
                </a:lnTo>
                <a:lnTo>
                  <a:pt x="10632" y="995"/>
                </a:lnTo>
                <a:lnTo>
                  <a:pt x="10647" y="1020"/>
                </a:lnTo>
                <a:lnTo>
                  <a:pt x="10659" y="1046"/>
                </a:lnTo>
                <a:lnTo>
                  <a:pt x="10669" y="1074"/>
                </a:lnTo>
                <a:lnTo>
                  <a:pt x="10677" y="1104"/>
                </a:lnTo>
                <a:lnTo>
                  <a:pt x="10682" y="1134"/>
                </a:lnTo>
                <a:lnTo>
                  <a:pt x="10685" y="1164"/>
                </a:lnTo>
                <a:lnTo>
                  <a:pt x="10686" y="1196"/>
                </a:lnTo>
                <a:lnTo>
                  <a:pt x="10684" y="1235"/>
                </a:lnTo>
                <a:lnTo>
                  <a:pt x="10680" y="1271"/>
                </a:lnTo>
                <a:lnTo>
                  <a:pt x="10671" y="1305"/>
                </a:lnTo>
                <a:lnTo>
                  <a:pt x="10660" y="1336"/>
                </a:lnTo>
                <a:lnTo>
                  <a:pt x="10647" y="1366"/>
                </a:lnTo>
                <a:lnTo>
                  <a:pt x="10631" y="1392"/>
                </a:lnTo>
                <a:lnTo>
                  <a:pt x="10614" y="1415"/>
                </a:lnTo>
                <a:lnTo>
                  <a:pt x="10593" y="1437"/>
                </a:lnTo>
                <a:lnTo>
                  <a:pt x="10572" y="1456"/>
                </a:lnTo>
                <a:lnTo>
                  <a:pt x="10560" y="1465"/>
                </a:lnTo>
                <a:lnTo>
                  <a:pt x="10548" y="1473"/>
                </a:lnTo>
                <a:lnTo>
                  <a:pt x="10522" y="1487"/>
                </a:lnTo>
                <a:lnTo>
                  <a:pt x="10496" y="1499"/>
                </a:lnTo>
                <a:lnTo>
                  <a:pt x="10468" y="1507"/>
                </a:lnTo>
                <a:lnTo>
                  <a:pt x="10440" y="1514"/>
                </a:lnTo>
                <a:lnTo>
                  <a:pt x="10411" y="1518"/>
                </a:lnTo>
                <a:lnTo>
                  <a:pt x="10381" y="1519"/>
                </a:lnTo>
                <a:lnTo>
                  <a:pt x="10329" y="1516"/>
                </a:lnTo>
                <a:lnTo>
                  <a:pt x="10302" y="1511"/>
                </a:lnTo>
                <a:lnTo>
                  <a:pt x="10276" y="1504"/>
                </a:lnTo>
                <a:lnTo>
                  <a:pt x="10250" y="1495"/>
                </a:lnTo>
                <a:lnTo>
                  <a:pt x="10224" y="1486"/>
                </a:lnTo>
                <a:lnTo>
                  <a:pt x="10198" y="1474"/>
                </a:lnTo>
                <a:lnTo>
                  <a:pt x="10174" y="1460"/>
                </a:lnTo>
                <a:lnTo>
                  <a:pt x="10305" y="1348"/>
                </a:lnTo>
                <a:lnTo>
                  <a:pt x="10403" y="1477"/>
                </a:lnTo>
                <a:lnTo>
                  <a:pt x="10426" y="1468"/>
                </a:lnTo>
                <a:lnTo>
                  <a:pt x="10437" y="1462"/>
                </a:lnTo>
                <a:lnTo>
                  <a:pt x="10448" y="1455"/>
                </a:lnTo>
                <a:lnTo>
                  <a:pt x="10467" y="1438"/>
                </a:lnTo>
                <a:lnTo>
                  <a:pt x="10483" y="1417"/>
                </a:lnTo>
                <a:lnTo>
                  <a:pt x="10497" y="1393"/>
                </a:lnTo>
                <a:lnTo>
                  <a:pt x="10509" y="1362"/>
                </a:lnTo>
                <a:lnTo>
                  <a:pt x="10517" y="1328"/>
                </a:lnTo>
                <a:lnTo>
                  <a:pt x="10521" y="1288"/>
                </a:lnTo>
                <a:lnTo>
                  <a:pt x="10491" y="1304"/>
                </a:lnTo>
                <a:lnTo>
                  <a:pt x="10458" y="1316"/>
                </a:lnTo>
                <a:lnTo>
                  <a:pt x="10423" y="1322"/>
                </a:lnTo>
                <a:lnTo>
                  <a:pt x="10385" y="1325"/>
                </a:lnTo>
                <a:lnTo>
                  <a:pt x="10358" y="1323"/>
                </a:lnTo>
                <a:lnTo>
                  <a:pt x="10332" y="1320"/>
                </a:lnTo>
                <a:lnTo>
                  <a:pt x="10308" y="1315"/>
                </a:lnTo>
                <a:lnTo>
                  <a:pt x="10285" y="1306"/>
                </a:lnTo>
                <a:lnTo>
                  <a:pt x="10265" y="1296"/>
                </a:lnTo>
                <a:lnTo>
                  <a:pt x="10245" y="1285"/>
                </a:lnTo>
                <a:lnTo>
                  <a:pt x="10228" y="1272"/>
                </a:lnTo>
                <a:lnTo>
                  <a:pt x="10213" y="1257"/>
                </a:lnTo>
                <a:lnTo>
                  <a:pt x="10199" y="1241"/>
                </a:lnTo>
                <a:lnTo>
                  <a:pt x="10187" y="1225"/>
                </a:lnTo>
                <a:lnTo>
                  <a:pt x="10177" y="1206"/>
                </a:lnTo>
                <a:lnTo>
                  <a:pt x="10169" y="1188"/>
                </a:lnTo>
                <a:lnTo>
                  <a:pt x="10162" y="1169"/>
                </a:lnTo>
                <a:lnTo>
                  <a:pt x="10158" y="1148"/>
                </a:lnTo>
                <a:lnTo>
                  <a:pt x="10156" y="1129"/>
                </a:lnTo>
                <a:lnTo>
                  <a:pt x="10155" y="1108"/>
                </a:lnTo>
                <a:close/>
                <a:moveTo>
                  <a:pt x="10402" y="923"/>
                </a:moveTo>
                <a:lnTo>
                  <a:pt x="10385" y="925"/>
                </a:lnTo>
                <a:lnTo>
                  <a:pt x="10377" y="928"/>
                </a:lnTo>
                <a:lnTo>
                  <a:pt x="10369" y="932"/>
                </a:lnTo>
                <a:lnTo>
                  <a:pt x="10355" y="945"/>
                </a:lnTo>
                <a:lnTo>
                  <a:pt x="10342" y="962"/>
                </a:lnTo>
                <a:lnTo>
                  <a:pt x="10330" y="985"/>
                </a:lnTo>
                <a:lnTo>
                  <a:pt x="10322" y="1013"/>
                </a:lnTo>
                <a:lnTo>
                  <a:pt x="10317" y="1046"/>
                </a:lnTo>
                <a:lnTo>
                  <a:pt x="10315" y="1085"/>
                </a:lnTo>
                <a:lnTo>
                  <a:pt x="10317" y="1130"/>
                </a:lnTo>
                <a:lnTo>
                  <a:pt x="10320" y="1149"/>
                </a:lnTo>
                <a:lnTo>
                  <a:pt x="10323" y="1167"/>
                </a:lnTo>
                <a:lnTo>
                  <a:pt x="10334" y="1199"/>
                </a:lnTo>
                <a:lnTo>
                  <a:pt x="10347" y="1224"/>
                </a:lnTo>
                <a:lnTo>
                  <a:pt x="10355" y="1235"/>
                </a:lnTo>
                <a:lnTo>
                  <a:pt x="10363" y="1244"/>
                </a:lnTo>
                <a:lnTo>
                  <a:pt x="10381" y="1257"/>
                </a:lnTo>
                <a:lnTo>
                  <a:pt x="10400" y="1266"/>
                </a:lnTo>
                <a:lnTo>
                  <a:pt x="10419" y="1269"/>
                </a:lnTo>
                <a:lnTo>
                  <a:pt x="10437" y="1267"/>
                </a:lnTo>
                <a:lnTo>
                  <a:pt x="10453" y="1261"/>
                </a:lnTo>
                <a:lnTo>
                  <a:pt x="10469" y="1250"/>
                </a:lnTo>
                <a:lnTo>
                  <a:pt x="10484" y="1233"/>
                </a:lnTo>
                <a:lnTo>
                  <a:pt x="10497" y="1212"/>
                </a:lnTo>
                <a:lnTo>
                  <a:pt x="10503" y="1200"/>
                </a:lnTo>
                <a:lnTo>
                  <a:pt x="10507" y="1186"/>
                </a:lnTo>
                <a:lnTo>
                  <a:pt x="10511" y="1171"/>
                </a:lnTo>
                <a:lnTo>
                  <a:pt x="10513" y="1153"/>
                </a:lnTo>
                <a:lnTo>
                  <a:pt x="10516" y="1116"/>
                </a:lnTo>
                <a:lnTo>
                  <a:pt x="10513" y="1074"/>
                </a:lnTo>
                <a:lnTo>
                  <a:pt x="10506" y="1037"/>
                </a:lnTo>
                <a:lnTo>
                  <a:pt x="10501" y="1019"/>
                </a:lnTo>
                <a:lnTo>
                  <a:pt x="10495" y="1004"/>
                </a:lnTo>
                <a:lnTo>
                  <a:pt x="10480" y="976"/>
                </a:lnTo>
                <a:lnTo>
                  <a:pt x="10471" y="964"/>
                </a:lnTo>
                <a:lnTo>
                  <a:pt x="10463" y="953"/>
                </a:lnTo>
                <a:lnTo>
                  <a:pt x="10443" y="936"/>
                </a:lnTo>
                <a:lnTo>
                  <a:pt x="10423" y="926"/>
                </a:lnTo>
                <a:lnTo>
                  <a:pt x="10402" y="923"/>
                </a:lnTo>
                <a:close/>
                <a:moveTo>
                  <a:pt x="9692" y="968"/>
                </a:moveTo>
                <a:lnTo>
                  <a:pt x="9986" y="875"/>
                </a:lnTo>
                <a:lnTo>
                  <a:pt x="9986" y="1427"/>
                </a:lnTo>
                <a:lnTo>
                  <a:pt x="10082" y="1508"/>
                </a:lnTo>
                <a:lnTo>
                  <a:pt x="9731" y="1508"/>
                </a:lnTo>
                <a:lnTo>
                  <a:pt x="9827" y="1427"/>
                </a:lnTo>
                <a:lnTo>
                  <a:pt x="9827" y="1033"/>
                </a:lnTo>
                <a:lnTo>
                  <a:pt x="9692" y="968"/>
                </a:lnTo>
                <a:close/>
                <a:moveTo>
                  <a:pt x="10742" y="968"/>
                </a:moveTo>
                <a:lnTo>
                  <a:pt x="11037" y="875"/>
                </a:lnTo>
                <a:lnTo>
                  <a:pt x="11037" y="1427"/>
                </a:lnTo>
                <a:lnTo>
                  <a:pt x="11132" y="1508"/>
                </a:lnTo>
                <a:lnTo>
                  <a:pt x="10781" y="1508"/>
                </a:lnTo>
                <a:lnTo>
                  <a:pt x="10878" y="1427"/>
                </a:lnTo>
                <a:lnTo>
                  <a:pt x="10878" y="1033"/>
                </a:lnTo>
                <a:lnTo>
                  <a:pt x="10742" y="968"/>
                </a:lnTo>
                <a:close/>
                <a:moveTo>
                  <a:pt x="11444" y="1508"/>
                </a:moveTo>
                <a:lnTo>
                  <a:pt x="11216" y="1508"/>
                </a:lnTo>
                <a:lnTo>
                  <a:pt x="11564" y="1015"/>
                </a:lnTo>
                <a:lnTo>
                  <a:pt x="11276" y="1015"/>
                </a:lnTo>
                <a:lnTo>
                  <a:pt x="11168" y="1105"/>
                </a:lnTo>
                <a:lnTo>
                  <a:pt x="11199" y="888"/>
                </a:lnTo>
                <a:lnTo>
                  <a:pt x="11680" y="888"/>
                </a:lnTo>
                <a:lnTo>
                  <a:pt x="11444" y="1508"/>
                </a:lnTo>
                <a:close/>
                <a:moveTo>
                  <a:pt x="10317" y="607"/>
                </a:moveTo>
                <a:lnTo>
                  <a:pt x="10416" y="607"/>
                </a:lnTo>
                <a:lnTo>
                  <a:pt x="10503" y="541"/>
                </a:lnTo>
                <a:lnTo>
                  <a:pt x="10504" y="635"/>
                </a:lnTo>
                <a:lnTo>
                  <a:pt x="10190" y="635"/>
                </a:lnTo>
                <a:lnTo>
                  <a:pt x="10227" y="579"/>
                </a:lnTo>
                <a:lnTo>
                  <a:pt x="10227" y="301"/>
                </a:lnTo>
                <a:lnTo>
                  <a:pt x="10190" y="255"/>
                </a:lnTo>
                <a:lnTo>
                  <a:pt x="10409" y="244"/>
                </a:lnTo>
                <a:lnTo>
                  <a:pt x="10485" y="235"/>
                </a:lnTo>
                <a:lnTo>
                  <a:pt x="10497" y="336"/>
                </a:lnTo>
                <a:lnTo>
                  <a:pt x="10482" y="336"/>
                </a:lnTo>
                <a:lnTo>
                  <a:pt x="10409" y="273"/>
                </a:lnTo>
                <a:lnTo>
                  <a:pt x="10317" y="273"/>
                </a:lnTo>
                <a:lnTo>
                  <a:pt x="10317" y="421"/>
                </a:lnTo>
                <a:lnTo>
                  <a:pt x="10385" y="421"/>
                </a:lnTo>
                <a:lnTo>
                  <a:pt x="10418" y="374"/>
                </a:lnTo>
                <a:lnTo>
                  <a:pt x="10431" y="495"/>
                </a:lnTo>
                <a:lnTo>
                  <a:pt x="10385" y="449"/>
                </a:lnTo>
                <a:lnTo>
                  <a:pt x="10317" y="449"/>
                </a:lnTo>
                <a:lnTo>
                  <a:pt x="10317" y="607"/>
                </a:lnTo>
                <a:close/>
                <a:moveTo>
                  <a:pt x="10749" y="437"/>
                </a:moveTo>
                <a:lnTo>
                  <a:pt x="10720" y="404"/>
                </a:lnTo>
                <a:lnTo>
                  <a:pt x="10702" y="380"/>
                </a:lnTo>
                <a:lnTo>
                  <a:pt x="10680" y="378"/>
                </a:lnTo>
                <a:lnTo>
                  <a:pt x="10663" y="380"/>
                </a:lnTo>
                <a:lnTo>
                  <a:pt x="10650" y="385"/>
                </a:lnTo>
                <a:lnTo>
                  <a:pt x="10643" y="394"/>
                </a:lnTo>
                <a:lnTo>
                  <a:pt x="10641" y="399"/>
                </a:lnTo>
                <a:lnTo>
                  <a:pt x="10640" y="404"/>
                </a:lnTo>
                <a:lnTo>
                  <a:pt x="10642" y="415"/>
                </a:lnTo>
                <a:lnTo>
                  <a:pt x="10645" y="424"/>
                </a:lnTo>
                <a:lnTo>
                  <a:pt x="10651" y="432"/>
                </a:lnTo>
                <a:lnTo>
                  <a:pt x="10658" y="439"/>
                </a:lnTo>
                <a:lnTo>
                  <a:pt x="10678" y="452"/>
                </a:lnTo>
                <a:lnTo>
                  <a:pt x="10703" y="465"/>
                </a:lnTo>
                <a:lnTo>
                  <a:pt x="10734" y="480"/>
                </a:lnTo>
                <a:lnTo>
                  <a:pt x="10748" y="490"/>
                </a:lnTo>
                <a:lnTo>
                  <a:pt x="10761" y="500"/>
                </a:lnTo>
                <a:lnTo>
                  <a:pt x="10772" y="512"/>
                </a:lnTo>
                <a:lnTo>
                  <a:pt x="10780" y="526"/>
                </a:lnTo>
                <a:lnTo>
                  <a:pt x="10787" y="541"/>
                </a:lnTo>
                <a:lnTo>
                  <a:pt x="10789" y="558"/>
                </a:lnTo>
                <a:lnTo>
                  <a:pt x="10786" y="578"/>
                </a:lnTo>
                <a:lnTo>
                  <a:pt x="10784" y="586"/>
                </a:lnTo>
                <a:lnTo>
                  <a:pt x="10779" y="595"/>
                </a:lnTo>
                <a:lnTo>
                  <a:pt x="10769" y="609"/>
                </a:lnTo>
                <a:lnTo>
                  <a:pt x="10753" y="621"/>
                </a:lnTo>
                <a:lnTo>
                  <a:pt x="10735" y="630"/>
                </a:lnTo>
                <a:lnTo>
                  <a:pt x="10713" y="636"/>
                </a:lnTo>
                <a:lnTo>
                  <a:pt x="10690" y="640"/>
                </a:lnTo>
                <a:lnTo>
                  <a:pt x="10665" y="641"/>
                </a:lnTo>
                <a:lnTo>
                  <a:pt x="10636" y="640"/>
                </a:lnTo>
                <a:lnTo>
                  <a:pt x="10607" y="636"/>
                </a:lnTo>
                <a:lnTo>
                  <a:pt x="10584" y="630"/>
                </a:lnTo>
                <a:lnTo>
                  <a:pt x="10564" y="621"/>
                </a:lnTo>
                <a:lnTo>
                  <a:pt x="10580" y="547"/>
                </a:lnTo>
                <a:lnTo>
                  <a:pt x="10604" y="566"/>
                </a:lnTo>
                <a:lnTo>
                  <a:pt x="10618" y="584"/>
                </a:lnTo>
                <a:lnTo>
                  <a:pt x="10632" y="600"/>
                </a:lnTo>
                <a:lnTo>
                  <a:pt x="10654" y="616"/>
                </a:lnTo>
                <a:lnTo>
                  <a:pt x="10669" y="617"/>
                </a:lnTo>
                <a:lnTo>
                  <a:pt x="10691" y="616"/>
                </a:lnTo>
                <a:lnTo>
                  <a:pt x="10707" y="610"/>
                </a:lnTo>
                <a:lnTo>
                  <a:pt x="10712" y="606"/>
                </a:lnTo>
                <a:lnTo>
                  <a:pt x="10717" y="600"/>
                </a:lnTo>
                <a:lnTo>
                  <a:pt x="10719" y="594"/>
                </a:lnTo>
                <a:lnTo>
                  <a:pt x="10719" y="587"/>
                </a:lnTo>
                <a:lnTo>
                  <a:pt x="10718" y="578"/>
                </a:lnTo>
                <a:lnTo>
                  <a:pt x="10714" y="568"/>
                </a:lnTo>
                <a:lnTo>
                  <a:pt x="10708" y="560"/>
                </a:lnTo>
                <a:lnTo>
                  <a:pt x="10700" y="553"/>
                </a:lnTo>
                <a:lnTo>
                  <a:pt x="10680" y="540"/>
                </a:lnTo>
                <a:lnTo>
                  <a:pt x="10655" y="528"/>
                </a:lnTo>
                <a:lnTo>
                  <a:pt x="10624" y="513"/>
                </a:lnTo>
                <a:lnTo>
                  <a:pt x="10610" y="503"/>
                </a:lnTo>
                <a:lnTo>
                  <a:pt x="10597" y="493"/>
                </a:lnTo>
                <a:lnTo>
                  <a:pt x="10586" y="481"/>
                </a:lnTo>
                <a:lnTo>
                  <a:pt x="10577" y="467"/>
                </a:lnTo>
                <a:lnTo>
                  <a:pt x="10572" y="452"/>
                </a:lnTo>
                <a:lnTo>
                  <a:pt x="10571" y="434"/>
                </a:lnTo>
                <a:lnTo>
                  <a:pt x="10573" y="414"/>
                </a:lnTo>
                <a:lnTo>
                  <a:pt x="10575" y="406"/>
                </a:lnTo>
                <a:lnTo>
                  <a:pt x="10579" y="398"/>
                </a:lnTo>
                <a:lnTo>
                  <a:pt x="10589" y="384"/>
                </a:lnTo>
                <a:lnTo>
                  <a:pt x="10603" y="373"/>
                </a:lnTo>
                <a:lnTo>
                  <a:pt x="10619" y="364"/>
                </a:lnTo>
                <a:lnTo>
                  <a:pt x="10640" y="358"/>
                </a:lnTo>
                <a:lnTo>
                  <a:pt x="10663" y="355"/>
                </a:lnTo>
                <a:lnTo>
                  <a:pt x="10687" y="354"/>
                </a:lnTo>
                <a:lnTo>
                  <a:pt x="10677" y="322"/>
                </a:lnTo>
                <a:lnTo>
                  <a:pt x="10672" y="307"/>
                </a:lnTo>
                <a:lnTo>
                  <a:pt x="10671" y="293"/>
                </a:lnTo>
                <a:lnTo>
                  <a:pt x="10673" y="268"/>
                </a:lnTo>
                <a:lnTo>
                  <a:pt x="10682" y="245"/>
                </a:lnTo>
                <a:lnTo>
                  <a:pt x="10694" y="225"/>
                </a:lnTo>
                <a:lnTo>
                  <a:pt x="10702" y="216"/>
                </a:lnTo>
                <a:lnTo>
                  <a:pt x="10709" y="207"/>
                </a:lnTo>
                <a:lnTo>
                  <a:pt x="10729" y="193"/>
                </a:lnTo>
                <a:lnTo>
                  <a:pt x="10750" y="184"/>
                </a:lnTo>
                <a:lnTo>
                  <a:pt x="10761" y="179"/>
                </a:lnTo>
                <a:lnTo>
                  <a:pt x="10773" y="177"/>
                </a:lnTo>
                <a:lnTo>
                  <a:pt x="10798" y="175"/>
                </a:lnTo>
                <a:lnTo>
                  <a:pt x="10828" y="177"/>
                </a:lnTo>
                <a:lnTo>
                  <a:pt x="10855" y="186"/>
                </a:lnTo>
                <a:lnTo>
                  <a:pt x="10878" y="198"/>
                </a:lnTo>
                <a:lnTo>
                  <a:pt x="10896" y="213"/>
                </a:lnTo>
                <a:lnTo>
                  <a:pt x="10910" y="230"/>
                </a:lnTo>
                <a:lnTo>
                  <a:pt x="10920" y="251"/>
                </a:lnTo>
                <a:lnTo>
                  <a:pt x="10926" y="273"/>
                </a:lnTo>
                <a:lnTo>
                  <a:pt x="10928" y="295"/>
                </a:lnTo>
                <a:lnTo>
                  <a:pt x="10928" y="360"/>
                </a:lnTo>
                <a:lnTo>
                  <a:pt x="11011" y="360"/>
                </a:lnTo>
                <a:lnTo>
                  <a:pt x="11011" y="385"/>
                </a:lnTo>
                <a:lnTo>
                  <a:pt x="10930" y="385"/>
                </a:lnTo>
                <a:lnTo>
                  <a:pt x="10930" y="557"/>
                </a:lnTo>
                <a:lnTo>
                  <a:pt x="10933" y="575"/>
                </a:lnTo>
                <a:lnTo>
                  <a:pt x="10944" y="590"/>
                </a:lnTo>
                <a:lnTo>
                  <a:pt x="10951" y="594"/>
                </a:lnTo>
                <a:lnTo>
                  <a:pt x="10966" y="596"/>
                </a:lnTo>
                <a:lnTo>
                  <a:pt x="10991" y="590"/>
                </a:lnTo>
                <a:lnTo>
                  <a:pt x="11008" y="578"/>
                </a:lnTo>
                <a:lnTo>
                  <a:pt x="11021" y="597"/>
                </a:lnTo>
                <a:lnTo>
                  <a:pt x="11005" y="613"/>
                </a:lnTo>
                <a:lnTo>
                  <a:pt x="10984" y="627"/>
                </a:lnTo>
                <a:lnTo>
                  <a:pt x="10971" y="634"/>
                </a:lnTo>
                <a:lnTo>
                  <a:pt x="10958" y="638"/>
                </a:lnTo>
                <a:lnTo>
                  <a:pt x="10944" y="640"/>
                </a:lnTo>
                <a:lnTo>
                  <a:pt x="10927" y="641"/>
                </a:lnTo>
                <a:lnTo>
                  <a:pt x="10911" y="640"/>
                </a:lnTo>
                <a:lnTo>
                  <a:pt x="10896" y="637"/>
                </a:lnTo>
                <a:lnTo>
                  <a:pt x="10882" y="632"/>
                </a:lnTo>
                <a:lnTo>
                  <a:pt x="10870" y="624"/>
                </a:lnTo>
                <a:lnTo>
                  <a:pt x="10860" y="613"/>
                </a:lnTo>
                <a:lnTo>
                  <a:pt x="10853" y="600"/>
                </a:lnTo>
                <a:lnTo>
                  <a:pt x="10849" y="585"/>
                </a:lnTo>
                <a:lnTo>
                  <a:pt x="10847" y="567"/>
                </a:lnTo>
                <a:lnTo>
                  <a:pt x="10847" y="385"/>
                </a:lnTo>
                <a:lnTo>
                  <a:pt x="10812" y="385"/>
                </a:lnTo>
                <a:lnTo>
                  <a:pt x="10812" y="368"/>
                </a:lnTo>
                <a:lnTo>
                  <a:pt x="10834" y="357"/>
                </a:lnTo>
                <a:lnTo>
                  <a:pt x="10857" y="345"/>
                </a:lnTo>
                <a:lnTo>
                  <a:pt x="10873" y="331"/>
                </a:lnTo>
                <a:lnTo>
                  <a:pt x="10880" y="322"/>
                </a:lnTo>
                <a:lnTo>
                  <a:pt x="10883" y="315"/>
                </a:lnTo>
                <a:lnTo>
                  <a:pt x="10885" y="306"/>
                </a:lnTo>
                <a:lnTo>
                  <a:pt x="10887" y="284"/>
                </a:lnTo>
                <a:lnTo>
                  <a:pt x="10886" y="266"/>
                </a:lnTo>
                <a:lnTo>
                  <a:pt x="10882" y="250"/>
                </a:lnTo>
                <a:lnTo>
                  <a:pt x="10874" y="235"/>
                </a:lnTo>
                <a:lnTo>
                  <a:pt x="10864" y="223"/>
                </a:lnTo>
                <a:lnTo>
                  <a:pt x="10851" y="213"/>
                </a:lnTo>
                <a:lnTo>
                  <a:pt x="10834" y="206"/>
                </a:lnTo>
                <a:lnTo>
                  <a:pt x="10817" y="202"/>
                </a:lnTo>
                <a:lnTo>
                  <a:pt x="10797" y="200"/>
                </a:lnTo>
                <a:lnTo>
                  <a:pt x="10775" y="202"/>
                </a:lnTo>
                <a:lnTo>
                  <a:pt x="10756" y="207"/>
                </a:lnTo>
                <a:lnTo>
                  <a:pt x="10739" y="217"/>
                </a:lnTo>
                <a:lnTo>
                  <a:pt x="10725" y="228"/>
                </a:lnTo>
                <a:lnTo>
                  <a:pt x="10714" y="241"/>
                </a:lnTo>
                <a:lnTo>
                  <a:pt x="10707" y="255"/>
                </a:lnTo>
                <a:lnTo>
                  <a:pt x="10702" y="270"/>
                </a:lnTo>
                <a:lnTo>
                  <a:pt x="10700" y="284"/>
                </a:lnTo>
                <a:lnTo>
                  <a:pt x="10702" y="299"/>
                </a:lnTo>
                <a:lnTo>
                  <a:pt x="10704" y="312"/>
                </a:lnTo>
                <a:lnTo>
                  <a:pt x="10709" y="324"/>
                </a:lnTo>
                <a:lnTo>
                  <a:pt x="10712" y="330"/>
                </a:lnTo>
                <a:lnTo>
                  <a:pt x="10717" y="335"/>
                </a:lnTo>
                <a:lnTo>
                  <a:pt x="10725" y="344"/>
                </a:lnTo>
                <a:lnTo>
                  <a:pt x="10736" y="351"/>
                </a:lnTo>
                <a:lnTo>
                  <a:pt x="10749" y="359"/>
                </a:lnTo>
                <a:lnTo>
                  <a:pt x="10763" y="365"/>
                </a:lnTo>
                <a:lnTo>
                  <a:pt x="10759" y="437"/>
                </a:lnTo>
                <a:lnTo>
                  <a:pt x="10749" y="437"/>
                </a:lnTo>
                <a:close/>
                <a:moveTo>
                  <a:pt x="11126" y="641"/>
                </a:moveTo>
                <a:lnTo>
                  <a:pt x="11107" y="638"/>
                </a:lnTo>
                <a:lnTo>
                  <a:pt x="11099" y="634"/>
                </a:lnTo>
                <a:lnTo>
                  <a:pt x="11092" y="630"/>
                </a:lnTo>
                <a:lnTo>
                  <a:pt x="11081" y="608"/>
                </a:lnTo>
                <a:lnTo>
                  <a:pt x="11079" y="596"/>
                </a:lnTo>
                <a:lnTo>
                  <a:pt x="11079" y="586"/>
                </a:lnTo>
                <a:lnTo>
                  <a:pt x="11082" y="578"/>
                </a:lnTo>
                <a:lnTo>
                  <a:pt x="11086" y="570"/>
                </a:lnTo>
                <a:lnTo>
                  <a:pt x="11092" y="564"/>
                </a:lnTo>
                <a:lnTo>
                  <a:pt x="11098" y="558"/>
                </a:lnTo>
                <a:lnTo>
                  <a:pt x="11107" y="554"/>
                </a:lnTo>
                <a:lnTo>
                  <a:pt x="11115" y="552"/>
                </a:lnTo>
                <a:lnTo>
                  <a:pt x="11126" y="551"/>
                </a:lnTo>
                <a:lnTo>
                  <a:pt x="11136" y="552"/>
                </a:lnTo>
                <a:lnTo>
                  <a:pt x="11145" y="554"/>
                </a:lnTo>
                <a:lnTo>
                  <a:pt x="11153" y="558"/>
                </a:lnTo>
                <a:lnTo>
                  <a:pt x="11160" y="564"/>
                </a:lnTo>
                <a:lnTo>
                  <a:pt x="11167" y="577"/>
                </a:lnTo>
                <a:lnTo>
                  <a:pt x="11171" y="585"/>
                </a:lnTo>
                <a:lnTo>
                  <a:pt x="11173" y="592"/>
                </a:lnTo>
                <a:lnTo>
                  <a:pt x="11173" y="596"/>
                </a:lnTo>
                <a:lnTo>
                  <a:pt x="11172" y="606"/>
                </a:lnTo>
                <a:lnTo>
                  <a:pt x="11169" y="614"/>
                </a:lnTo>
                <a:lnTo>
                  <a:pt x="11154" y="633"/>
                </a:lnTo>
                <a:lnTo>
                  <a:pt x="11145" y="638"/>
                </a:lnTo>
                <a:lnTo>
                  <a:pt x="11136" y="641"/>
                </a:lnTo>
                <a:lnTo>
                  <a:pt x="11126" y="641"/>
                </a:lnTo>
                <a:close/>
                <a:moveTo>
                  <a:pt x="13810" y="1574"/>
                </a:moveTo>
                <a:lnTo>
                  <a:pt x="13813" y="1551"/>
                </a:lnTo>
                <a:lnTo>
                  <a:pt x="13814" y="1521"/>
                </a:lnTo>
                <a:lnTo>
                  <a:pt x="13814" y="877"/>
                </a:lnTo>
                <a:lnTo>
                  <a:pt x="13814" y="235"/>
                </a:lnTo>
                <a:lnTo>
                  <a:pt x="13813" y="206"/>
                </a:lnTo>
                <a:lnTo>
                  <a:pt x="13810" y="181"/>
                </a:lnTo>
                <a:lnTo>
                  <a:pt x="13796" y="158"/>
                </a:lnTo>
                <a:lnTo>
                  <a:pt x="13779" y="137"/>
                </a:lnTo>
                <a:lnTo>
                  <a:pt x="13762" y="122"/>
                </a:lnTo>
                <a:lnTo>
                  <a:pt x="13746" y="110"/>
                </a:lnTo>
                <a:lnTo>
                  <a:pt x="13719" y="97"/>
                </a:lnTo>
                <a:lnTo>
                  <a:pt x="13708" y="93"/>
                </a:lnTo>
                <a:lnTo>
                  <a:pt x="13708" y="34"/>
                </a:lnTo>
                <a:lnTo>
                  <a:pt x="14246" y="34"/>
                </a:lnTo>
                <a:lnTo>
                  <a:pt x="14246" y="93"/>
                </a:lnTo>
                <a:lnTo>
                  <a:pt x="14236" y="96"/>
                </a:lnTo>
                <a:lnTo>
                  <a:pt x="14209" y="109"/>
                </a:lnTo>
                <a:lnTo>
                  <a:pt x="14192" y="119"/>
                </a:lnTo>
                <a:lnTo>
                  <a:pt x="14176" y="133"/>
                </a:lnTo>
                <a:lnTo>
                  <a:pt x="14161" y="150"/>
                </a:lnTo>
                <a:lnTo>
                  <a:pt x="14154" y="160"/>
                </a:lnTo>
                <a:lnTo>
                  <a:pt x="14148" y="171"/>
                </a:lnTo>
                <a:lnTo>
                  <a:pt x="14142" y="204"/>
                </a:lnTo>
                <a:lnTo>
                  <a:pt x="14139" y="235"/>
                </a:lnTo>
                <a:lnTo>
                  <a:pt x="14139" y="877"/>
                </a:lnTo>
                <a:lnTo>
                  <a:pt x="14139" y="1521"/>
                </a:lnTo>
                <a:lnTo>
                  <a:pt x="14140" y="1551"/>
                </a:lnTo>
                <a:lnTo>
                  <a:pt x="14144" y="1574"/>
                </a:lnTo>
                <a:lnTo>
                  <a:pt x="14159" y="1599"/>
                </a:lnTo>
                <a:lnTo>
                  <a:pt x="14175" y="1619"/>
                </a:lnTo>
                <a:lnTo>
                  <a:pt x="14191" y="1634"/>
                </a:lnTo>
                <a:lnTo>
                  <a:pt x="14209" y="1646"/>
                </a:lnTo>
                <a:lnTo>
                  <a:pt x="14236" y="1660"/>
                </a:lnTo>
                <a:lnTo>
                  <a:pt x="14246" y="1664"/>
                </a:lnTo>
                <a:lnTo>
                  <a:pt x="14246" y="1723"/>
                </a:lnTo>
                <a:lnTo>
                  <a:pt x="13708" y="1723"/>
                </a:lnTo>
                <a:lnTo>
                  <a:pt x="13708" y="1664"/>
                </a:lnTo>
                <a:lnTo>
                  <a:pt x="13719" y="1660"/>
                </a:lnTo>
                <a:lnTo>
                  <a:pt x="13746" y="1648"/>
                </a:lnTo>
                <a:lnTo>
                  <a:pt x="13761" y="1637"/>
                </a:lnTo>
                <a:lnTo>
                  <a:pt x="13778" y="1624"/>
                </a:lnTo>
                <a:lnTo>
                  <a:pt x="13794" y="1607"/>
                </a:lnTo>
                <a:lnTo>
                  <a:pt x="13800" y="1597"/>
                </a:lnTo>
                <a:lnTo>
                  <a:pt x="13806" y="1586"/>
                </a:lnTo>
                <a:lnTo>
                  <a:pt x="13810" y="1574"/>
                </a:lnTo>
                <a:close/>
                <a:moveTo>
                  <a:pt x="21596" y="1210"/>
                </a:moveTo>
                <a:lnTo>
                  <a:pt x="21611" y="1137"/>
                </a:lnTo>
                <a:lnTo>
                  <a:pt x="21616" y="1099"/>
                </a:lnTo>
                <a:lnTo>
                  <a:pt x="21620" y="1058"/>
                </a:lnTo>
                <a:lnTo>
                  <a:pt x="21627" y="972"/>
                </a:lnTo>
                <a:lnTo>
                  <a:pt x="21629" y="879"/>
                </a:lnTo>
                <a:lnTo>
                  <a:pt x="21627" y="784"/>
                </a:lnTo>
                <a:lnTo>
                  <a:pt x="21624" y="740"/>
                </a:lnTo>
                <a:lnTo>
                  <a:pt x="21620" y="698"/>
                </a:lnTo>
                <a:lnTo>
                  <a:pt x="21616" y="658"/>
                </a:lnTo>
                <a:lnTo>
                  <a:pt x="21611" y="619"/>
                </a:lnTo>
                <a:lnTo>
                  <a:pt x="21596" y="546"/>
                </a:lnTo>
                <a:lnTo>
                  <a:pt x="21578" y="479"/>
                </a:lnTo>
                <a:lnTo>
                  <a:pt x="21567" y="448"/>
                </a:lnTo>
                <a:lnTo>
                  <a:pt x="21555" y="419"/>
                </a:lnTo>
                <a:lnTo>
                  <a:pt x="21528" y="364"/>
                </a:lnTo>
                <a:lnTo>
                  <a:pt x="21514" y="341"/>
                </a:lnTo>
                <a:lnTo>
                  <a:pt x="21498" y="318"/>
                </a:lnTo>
                <a:lnTo>
                  <a:pt x="21481" y="296"/>
                </a:lnTo>
                <a:lnTo>
                  <a:pt x="21462" y="277"/>
                </a:lnTo>
                <a:lnTo>
                  <a:pt x="21443" y="258"/>
                </a:lnTo>
                <a:lnTo>
                  <a:pt x="21422" y="242"/>
                </a:lnTo>
                <a:lnTo>
                  <a:pt x="21401" y="227"/>
                </a:lnTo>
                <a:lnTo>
                  <a:pt x="21378" y="213"/>
                </a:lnTo>
                <a:lnTo>
                  <a:pt x="21353" y="201"/>
                </a:lnTo>
                <a:lnTo>
                  <a:pt x="21328" y="190"/>
                </a:lnTo>
                <a:lnTo>
                  <a:pt x="21276" y="170"/>
                </a:lnTo>
                <a:lnTo>
                  <a:pt x="21217" y="151"/>
                </a:lnTo>
                <a:lnTo>
                  <a:pt x="21186" y="145"/>
                </a:lnTo>
                <a:lnTo>
                  <a:pt x="21153" y="138"/>
                </a:lnTo>
                <a:lnTo>
                  <a:pt x="21120" y="135"/>
                </a:lnTo>
                <a:lnTo>
                  <a:pt x="21085" y="133"/>
                </a:lnTo>
                <a:lnTo>
                  <a:pt x="20849" y="133"/>
                </a:lnTo>
                <a:lnTo>
                  <a:pt x="20849" y="879"/>
                </a:lnTo>
                <a:lnTo>
                  <a:pt x="20849" y="1624"/>
                </a:lnTo>
                <a:lnTo>
                  <a:pt x="21085" y="1624"/>
                </a:lnTo>
                <a:lnTo>
                  <a:pt x="21120" y="1622"/>
                </a:lnTo>
                <a:lnTo>
                  <a:pt x="21153" y="1619"/>
                </a:lnTo>
                <a:lnTo>
                  <a:pt x="21186" y="1612"/>
                </a:lnTo>
                <a:lnTo>
                  <a:pt x="21217" y="1605"/>
                </a:lnTo>
                <a:lnTo>
                  <a:pt x="21276" y="1586"/>
                </a:lnTo>
                <a:lnTo>
                  <a:pt x="21328" y="1567"/>
                </a:lnTo>
                <a:lnTo>
                  <a:pt x="21353" y="1556"/>
                </a:lnTo>
                <a:lnTo>
                  <a:pt x="21378" y="1543"/>
                </a:lnTo>
                <a:lnTo>
                  <a:pt x="21401" y="1530"/>
                </a:lnTo>
                <a:lnTo>
                  <a:pt x="21422" y="1515"/>
                </a:lnTo>
                <a:lnTo>
                  <a:pt x="21462" y="1479"/>
                </a:lnTo>
                <a:lnTo>
                  <a:pt x="21481" y="1460"/>
                </a:lnTo>
                <a:lnTo>
                  <a:pt x="21498" y="1439"/>
                </a:lnTo>
                <a:lnTo>
                  <a:pt x="21514" y="1416"/>
                </a:lnTo>
                <a:lnTo>
                  <a:pt x="21528" y="1392"/>
                </a:lnTo>
                <a:lnTo>
                  <a:pt x="21555" y="1337"/>
                </a:lnTo>
                <a:lnTo>
                  <a:pt x="21567" y="1308"/>
                </a:lnTo>
                <a:lnTo>
                  <a:pt x="21578" y="1277"/>
                </a:lnTo>
                <a:lnTo>
                  <a:pt x="21596" y="1210"/>
                </a:lnTo>
                <a:close/>
                <a:moveTo>
                  <a:pt x="21982" y="875"/>
                </a:moveTo>
                <a:lnTo>
                  <a:pt x="21981" y="928"/>
                </a:lnTo>
                <a:lnTo>
                  <a:pt x="21978" y="979"/>
                </a:lnTo>
                <a:lnTo>
                  <a:pt x="21973" y="1028"/>
                </a:lnTo>
                <a:lnTo>
                  <a:pt x="21966" y="1074"/>
                </a:lnTo>
                <a:lnTo>
                  <a:pt x="21957" y="1120"/>
                </a:lnTo>
                <a:lnTo>
                  <a:pt x="21946" y="1163"/>
                </a:lnTo>
                <a:lnTo>
                  <a:pt x="21933" y="1204"/>
                </a:lnTo>
                <a:lnTo>
                  <a:pt x="21919" y="1245"/>
                </a:lnTo>
                <a:lnTo>
                  <a:pt x="21901" y="1283"/>
                </a:lnTo>
                <a:lnTo>
                  <a:pt x="21883" y="1320"/>
                </a:lnTo>
                <a:lnTo>
                  <a:pt x="21863" y="1356"/>
                </a:lnTo>
                <a:lnTo>
                  <a:pt x="21841" y="1389"/>
                </a:lnTo>
                <a:lnTo>
                  <a:pt x="21818" y="1422"/>
                </a:lnTo>
                <a:lnTo>
                  <a:pt x="21793" y="1452"/>
                </a:lnTo>
                <a:lnTo>
                  <a:pt x="21766" y="1481"/>
                </a:lnTo>
                <a:lnTo>
                  <a:pt x="21738" y="1508"/>
                </a:lnTo>
                <a:lnTo>
                  <a:pt x="21708" y="1534"/>
                </a:lnTo>
                <a:lnTo>
                  <a:pt x="21676" y="1558"/>
                </a:lnTo>
                <a:lnTo>
                  <a:pt x="21644" y="1581"/>
                </a:lnTo>
                <a:lnTo>
                  <a:pt x="21609" y="1601"/>
                </a:lnTo>
                <a:lnTo>
                  <a:pt x="21574" y="1621"/>
                </a:lnTo>
                <a:lnTo>
                  <a:pt x="21536" y="1638"/>
                </a:lnTo>
                <a:lnTo>
                  <a:pt x="21497" y="1655"/>
                </a:lnTo>
                <a:lnTo>
                  <a:pt x="21457" y="1669"/>
                </a:lnTo>
                <a:lnTo>
                  <a:pt x="21415" y="1680"/>
                </a:lnTo>
                <a:lnTo>
                  <a:pt x="21372" y="1692"/>
                </a:lnTo>
                <a:lnTo>
                  <a:pt x="21283" y="1709"/>
                </a:lnTo>
                <a:lnTo>
                  <a:pt x="21237" y="1715"/>
                </a:lnTo>
                <a:lnTo>
                  <a:pt x="21188" y="1718"/>
                </a:lnTo>
                <a:lnTo>
                  <a:pt x="21090" y="1723"/>
                </a:lnTo>
                <a:lnTo>
                  <a:pt x="20444" y="1723"/>
                </a:lnTo>
                <a:lnTo>
                  <a:pt x="20444" y="1683"/>
                </a:lnTo>
                <a:lnTo>
                  <a:pt x="20456" y="1677"/>
                </a:lnTo>
                <a:lnTo>
                  <a:pt x="20469" y="1670"/>
                </a:lnTo>
                <a:lnTo>
                  <a:pt x="20483" y="1660"/>
                </a:lnTo>
                <a:lnTo>
                  <a:pt x="20491" y="1652"/>
                </a:lnTo>
                <a:lnTo>
                  <a:pt x="20498" y="1645"/>
                </a:lnTo>
                <a:lnTo>
                  <a:pt x="20510" y="1626"/>
                </a:lnTo>
                <a:lnTo>
                  <a:pt x="20519" y="1603"/>
                </a:lnTo>
                <a:lnTo>
                  <a:pt x="20522" y="1588"/>
                </a:lnTo>
                <a:lnTo>
                  <a:pt x="20523" y="1573"/>
                </a:lnTo>
                <a:lnTo>
                  <a:pt x="20523" y="877"/>
                </a:lnTo>
                <a:lnTo>
                  <a:pt x="20523" y="183"/>
                </a:lnTo>
                <a:lnTo>
                  <a:pt x="20522" y="169"/>
                </a:lnTo>
                <a:lnTo>
                  <a:pt x="20519" y="154"/>
                </a:lnTo>
                <a:lnTo>
                  <a:pt x="20510" y="131"/>
                </a:lnTo>
                <a:lnTo>
                  <a:pt x="20505" y="121"/>
                </a:lnTo>
                <a:lnTo>
                  <a:pt x="20498" y="111"/>
                </a:lnTo>
                <a:lnTo>
                  <a:pt x="20483" y="97"/>
                </a:lnTo>
                <a:lnTo>
                  <a:pt x="20469" y="86"/>
                </a:lnTo>
                <a:lnTo>
                  <a:pt x="20456" y="79"/>
                </a:lnTo>
                <a:lnTo>
                  <a:pt x="20444" y="74"/>
                </a:lnTo>
                <a:lnTo>
                  <a:pt x="20444" y="34"/>
                </a:lnTo>
                <a:lnTo>
                  <a:pt x="21090" y="34"/>
                </a:lnTo>
                <a:lnTo>
                  <a:pt x="21139" y="35"/>
                </a:lnTo>
                <a:lnTo>
                  <a:pt x="21188" y="38"/>
                </a:lnTo>
                <a:lnTo>
                  <a:pt x="21237" y="42"/>
                </a:lnTo>
                <a:lnTo>
                  <a:pt x="21283" y="47"/>
                </a:lnTo>
                <a:lnTo>
                  <a:pt x="21327" y="55"/>
                </a:lnTo>
                <a:lnTo>
                  <a:pt x="21372" y="65"/>
                </a:lnTo>
                <a:lnTo>
                  <a:pt x="21415" y="75"/>
                </a:lnTo>
                <a:lnTo>
                  <a:pt x="21457" y="88"/>
                </a:lnTo>
                <a:lnTo>
                  <a:pt x="21497" y="102"/>
                </a:lnTo>
                <a:lnTo>
                  <a:pt x="21536" y="119"/>
                </a:lnTo>
                <a:lnTo>
                  <a:pt x="21574" y="136"/>
                </a:lnTo>
                <a:lnTo>
                  <a:pt x="21609" y="156"/>
                </a:lnTo>
                <a:lnTo>
                  <a:pt x="21644" y="176"/>
                </a:lnTo>
                <a:lnTo>
                  <a:pt x="21676" y="199"/>
                </a:lnTo>
                <a:lnTo>
                  <a:pt x="21708" y="223"/>
                </a:lnTo>
                <a:lnTo>
                  <a:pt x="21738" y="248"/>
                </a:lnTo>
                <a:lnTo>
                  <a:pt x="21766" y="276"/>
                </a:lnTo>
                <a:lnTo>
                  <a:pt x="21793" y="304"/>
                </a:lnTo>
                <a:lnTo>
                  <a:pt x="21818" y="335"/>
                </a:lnTo>
                <a:lnTo>
                  <a:pt x="21841" y="367"/>
                </a:lnTo>
                <a:lnTo>
                  <a:pt x="21863" y="400"/>
                </a:lnTo>
                <a:lnTo>
                  <a:pt x="21883" y="436"/>
                </a:lnTo>
                <a:lnTo>
                  <a:pt x="21901" y="473"/>
                </a:lnTo>
                <a:lnTo>
                  <a:pt x="21919" y="512"/>
                </a:lnTo>
                <a:lnTo>
                  <a:pt x="21933" y="552"/>
                </a:lnTo>
                <a:lnTo>
                  <a:pt x="21946" y="593"/>
                </a:lnTo>
                <a:lnTo>
                  <a:pt x="21957" y="636"/>
                </a:lnTo>
                <a:lnTo>
                  <a:pt x="21966" y="682"/>
                </a:lnTo>
                <a:lnTo>
                  <a:pt x="21969" y="704"/>
                </a:lnTo>
                <a:lnTo>
                  <a:pt x="21973" y="727"/>
                </a:lnTo>
                <a:lnTo>
                  <a:pt x="21978" y="775"/>
                </a:lnTo>
                <a:lnTo>
                  <a:pt x="21981" y="824"/>
                </a:lnTo>
                <a:lnTo>
                  <a:pt x="21982" y="875"/>
                </a:lnTo>
                <a:close/>
                <a:moveTo>
                  <a:pt x="15692" y="1508"/>
                </a:moveTo>
                <a:lnTo>
                  <a:pt x="15693" y="1538"/>
                </a:lnTo>
                <a:lnTo>
                  <a:pt x="15699" y="1563"/>
                </a:lnTo>
                <a:lnTo>
                  <a:pt x="15706" y="1584"/>
                </a:lnTo>
                <a:lnTo>
                  <a:pt x="15716" y="1603"/>
                </a:lnTo>
                <a:lnTo>
                  <a:pt x="15727" y="1619"/>
                </a:lnTo>
                <a:lnTo>
                  <a:pt x="15740" y="1632"/>
                </a:lnTo>
                <a:lnTo>
                  <a:pt x="15754" y="1643"/>
                </a:lnTo>
                <a:lnTo>
                  <a:pt x="15768" y="1651"/>
                </a:lnTo>
                <a:lnTo>
                  <a:pt x="15796" y="1663"/>
                </a:lnTo>
                <a:lnTo>
                  <a:pt x="15820" y="1670"/>
                </a:lnTo>
                <a:lnTo>
                  <a:pt x="15844" y="1673"/>
                </a:lnTo>
                <a:lnTo>
                  <a:pt x="15844" y="1723"/>
                </a:lnTo>
                <a:lnTo>
                  <a:pt x="15530" y="1723"/>
                </a:lnTo>
                <a:lnTo>
                  <a:pt x="15101" y="1053"/>
                </a:lnTo>
                <a:lnTo>
                  <a:pt x="14672" y="383"/>
                </a:lnTo>
                <a:lnTo>
                  <a:pt x="14672" y="952"/>
                </a:lnTo>
                <a:lnTo>
                  <a:pt x="14672" y="1522"/>
                </a:lnTo>
                <a:lnTo>
                  <a:pt x="14673" y="1551"/>
                </a:lnTo>
                <a:lnTo>
                  <a:pt x="14676" y="1576"/>
                </a:lnTo>
                <a:lnTo>
                  <a:pt x="14691" y="1600"/>
                </a:lnTo>
                <a:lnTo>
                  <a:pt x="14707" y="1620"/>
                </a:lnTo>
                <a:lnTo>
                  <a:pt x="14724" y="1635"/>
                </a:lnTo>
                <a:lnTo>
                  <a:pt x="14740" y="1647"/>
                </a:lnTo>
                <a:lnTo>
                  <a:pt x="14767" y="1661"/>
                </a:lnTo>
                <a:lnTo>
                  <a:pt x="14779" y="1664"/>
                </a:lnTo>
                <a:lnTo>
                  <a:pt x="14779" y="1723"/>
                </a:lnTo>
                <a:lnTo>
                  <a:pt x="14467" y="1723"/>
                </a:lnTo>
                <a:lnTo>
                  <a:pt x="14467" y="1664"/>
                </a:lnTo>
                <a:lnTo>
                  <a:pt x="14478" y="1661"/>
                </a:lnTo>
                <a:lnTo>
                  <a:pt x="14505" y="1648"/>
                </a:lnTo>
                <a:lnTo>
                  <a:pt x="14521" y="1638"/>
                </a:lnTo>
                <a:lnTo>
                  <a:pt x="14537" y="1624"/>
                </a:lnTo>
                <a:lnTo>
                  <a:pt x="14552" y="1608"/>
                </a:lnTo>
                <a:lnTo>
                  <a:pt x="14560" y="1597"/>
                </a:lnTo>
                <a:lnTo>
                  <a:pt x="14565" y="1586"/>
                </a:lnTo>
                <a:lnTo>
                  <a:pt x="14572" y="1553"/>
                </a:lnTo>
                <a:lnTo>
                  <a:pt x="14574" y="1522"/>
                </a:lnTo>
                <a:lnTo>
                  <a:pt x="14574" y="885"/>
                </a:lnTo>
                <a:lnTo>
                  <a:pt x="14574" y="249"/>
                </a:lnTo>
                <a:lnTo>
                  <a:pt x="14572" y="220"/>
                </a:lnTo>
                <a:lnTo>
                  <a:pt x="14566" y="196"/>
                </a:lnTo>
                <a:lnTo>
                  <a:pt x="14560" y="173"/>
                </a:lnTo>
                <a:lnTo>
                  <a:pt x="14550" y="154"/>
                </a:lnTo>
                <a:lnTo>
                  <a:pt x="14538" y="139"/>
                </a:lnTo>
                <a:lnTo>
                  <a:pt x="14525" y="125"/>
                </a:lnTo>
                <a:lnTo>
                  <a:pt x="14512" y="114"/>
                </a:lnTo>
                <a:lnTo>
                  <a:pt x="14497" y="106"/>
                </a:lnTo>
                <a:lnTo>
                  <a:pt x="14470" y="94"/>
                </a:lnTo>
                <a:lnTo>
                  <a:pt x="14445" y="87"/>
                </a:lnTo>
                <a:lnTo>
                  <a:pt x="14421" y="85"/>
                </a:lnTo>
                <a:lnTo>
                  <a:pt x="14421" y="34"/>
                </a:lnTo>
                <a:lnTo>
                  <a:pt x="14840" y="34"/>
                </a:lnTo>
                <a:lnTo>
                  <a:pt x="15217" y="626"/>
                </a:lnTo>
                <a:lnTo>
                  <a:pt x="15595" y="1219"/>
                </a:lnTo>
                <a:lnTo>
                  <a:pt x="15595" y="701"/>
                </a:lnTo>
                <a:lnTo>
                  <a:pt x="15595" y="183"/>
                </a:lnTo>
                <a:lnTo>
                  <a:pt x="15594" y="167"/>
                </a:lnTo>
                <a:lnTo>
                  <a:pt x="15592" y="153"/>
                </a:lnTo>
                <a:lnTo>
                  <a:pt x="15583" y="130"/>
                </a:lnTo>
                <a:lnTo>
                  <a:pt x="15577" y="120"/>
                </a:lnTo>
                <a:lnTo>
                  <a:pt x="15570" y="111"/>
                </a:lnTo>
                <a:lnTo>
                  <a:pt x="15556" y="96"/>
                </a:lnTo>
                <a:lnTo>
                  <a:pt x="15541" y="85"/>
                </a:lnTo>
                <a:lnTo>
                  <a:pt x="15529" y="79"/>
                </a:lnTo>
                <a:lnTo>
                  <a:pt x="15516" y="73"/>
                </a:lnTo>
                <a:lnTo>
                  <a:pt x="15516" y="34"/>
                </a:lnTo>
                <a:lnTo>
                  <a:pt x="15771" y="34"/>
                </a:lnTo>
                <a:lnTo>
                  <a:pt x="15771" y="73"/>
                </a:lnTo>
                <a:lnTo>
                  <a:pt x="15759" y="79"/>
                </a:lnTo>
                <a:lnTo>
                  <a:pt x="15746" y="85"/>
                </a:lnTo>
                <a:lnTo>
                  <a:pt x="15732" y="96"/>
                </a:lnTo>
                <a:lnTo>
                  <a:pt x="15725" y="102"/>
                </a:lnTo>
                <a:lnTo>
                  <a:pt x="15718" y="111"/>
                </a:lnTo>
                <a:lnTo>
                  <a:pt x="15705" y="130"/>
                </a:lnTo>
                <a:lnTo>
                  <a:pt x="15697" y="153"/>
                </a:lnTo>
                <a:lnTo>
                  <a:pt x="15695" y="167"/>
                </a:lnTo>
                <a:lnTo>
                  <a:pt x="15693" y="183"/>
                </a:lnTo>
                <a:lnTo>
                  <a:pt x="15692" y="845"/>
                </a:lnTo>
                <a:lnTo>
                  <a:pt x="15692" y="1508"/>
                </a:lnTo>
                <a:close/>
                <a:moveTo>
                  <a:pt x="20118" y="1509"/>
                </a:moveTo>
                <a:lnTo>
                  <a:pt x="20119" y="1538"/>
                </a:lnTo>
                <a:lnTo>
                  <a:pt x="20125" y="1564"/>
                </a:lnTo>
                <a:lnTo>
                  <a:pt x="20132" y="1585"/>
                </a:lnTo>
                <a:lnTo>
                  <a:pt x="20142" y="1604"/>
                </a:lnTo>
                <a:lnTo>
                  <a:pt x="20153" y="1620"/>
                </a:lnTo>
                <a:lnTo>
                  <a:pt x="20166" y="1633"/>
                </a:lnTo>
                <a:lnTo>
                  <a:pt x="20180" y="1644"/>
                </a:lnTo>
                <a:lnTo>
                  <a:pt x="20194" y="1652"/>
                </a:lnTo>
                <a:lnTo>
                  <a:pt x="20222" y="1664"/>
                </a:lnTo>
                <a:lnTo>
                  <a:pt x="20246" y="1671"/>
                </a:lnTo>
                <a:lnTo>
                  <a:pt x="20269" y="1673"/>
                </a:lnTo>
                <a:lnTo>
                  <a:pt x="20269" y="1723"/>
                </a:lnTo>
                <a:lnTo>
                  <a:pt x="19956" y="1723"/>
                </a:lnTo>
                <a:lnTo>
                  <a:pt x="19527" y="1053"/>
                </a:lnTo>
                <a:lnTo>
                  <a:pt x="19098" y="383"/>
                </a:lnTo>
                <a:lnTo>
                  <a:pt x="19098" y="953"/>
                </a:lnTo>
                <a:lnTo>
                  <a:pt x="19098" y="1524"/>
                </a:lnTo>
                <a:lnTo>
                  <a:pt x="19099" y="1552"/>
                </a:lnTo>
                <a:lnTo>
                  <a:pt x="19102" y="1577"/>
                </a:lnTo>
                <a:lnTo>
                  <a:pt x="19116" y="1600"/>
                </a:lnTo>
                <a:lnTo>
                  <a:pt x="19132" y="1621"/>
                </a:lnTo>
                <a:lnTo>
                  <a:pt x="19150" y="1636"/>
                </a:lnTo>
                <a:lnTo>
                  <a:pt x="19166" y="1648"/>
                </a:lnTo>
                <a:lnTo>
                  <a:pt x="19193" y="1661"/>
                </a:lnTo>
                <a:lnTo>
                  <a:pt x="19205" y="1665"/>
                </a:lnTo>
                <a:lnTo>
                  <a:pt x="19205" y="1723"/>
                </a:lnTo>
                <a:lnTo>
                  <a:pt x="18892" y="1723"/>
                </a:lnTo>
                <a:lnTo>
                  <a:pt x="18892" y="1665"/>
                </a:lnTo>
                <a:lnTo>
                  <a:pt x="18904" y="1662"/>
                </a:lnTo>
                <a:lnTo>
                  <a:pt x="18930" y="1649"/>
                </a:lnTo>
                <a:lnTo>
                  <a:pt x="18947" y="1638"/>
                </a:lnTo>
                <a:lnTo>
                  <a:pt x="18963" y="1625"/>
                </a:lnTo>
                <a:lnTo>
                  <a:pt x="18978" y="1608"/>
                </a:lnTo>
                <a:lnTo>
                  <a:pt x="18985" y="1598"/>
                </a:lnTo>
                <a:lnTo>
                  <a:pt x="18991" y="1587"/>
                </a:lnTo>
                <a:lnTo>
                  <a:pt x="18997" y="1553"/>
                </a:lnTo>
                <a:lnTo>
                  <a:pt x="18999" y="1524"/>
                </a:lnTo>
                <a:lnTo>
                  <a:pt x="18999" y="884"/>
                </a:lnTo>
                <a:lnTo>
                  <a:pt x="18999" y="245"/>
                </a:lnTo>
                <a:lnTo>
                  <a:pt x="18997" y="217"/>
                </a:lnTo>
                <a:lnTo>
                  <a:pt x="18993" y="191"/>
                </a:lnTo>
                <a:lnTo>
                  <a:pt x="18985" y="170"/>
                </a:lnTo>
                <a:lnTo>
                  <a:pt x="18976" y="151"/>
                </a:lnTo>
                <a:lnTo>
                  <a:pt x="18964" y="135"/>
                </a:lnTo>
                <a:lnTo>
                  <a:pt x="18951" y="122"/>
                </a:lnTo>
                <a:lnTo>
                  <a:pt x="18938" y="111"/>
                </a:lnTo>
                <a:lnTo>
                  <a:pt x="18924" y="102"/>
                </a:lnTo>
                <a:lnTo>
                  <a:pt x="18896" y="91"/>
                </a:lnTo>
                <a:lnTo>
                  <a:pt x="18871" y="84"/>
                </a:lnTo>
                <a:lnTo>
                  <a:pt x="18848" y="82"/>
                </a:lnTo>
                <a:lnTo>
                  <a:pt x="18848" y="35"/>
                </a:lnTo>
                <a:lnTo>
                  <a:pt x="19265" y="35"/>
                </a:lnTo>
                <a:lnTo>
                  <a:pt x="19643" y="627"/>
                </a:lnTo>
                <a:lnTo>
                  <a:pt x="20021" y="1221"/>
                </a:lnTo>
                <a:lnTo>
                  <a:pt x="20021" y="701"/>
                </a:lnTo>
                <a:lnTo>
                  <a:pt x="20021" y="183"/>
                </a:lnTo>
                <a:lnTo>
                  <a:pt x="20020" y="167"/>
                </a:lnTo>
                <a:lnTo>
                  <a:pt x="20018" y="154"/>
                </a:lnTo>
                <a:lnTo>
                  <a:pt x="20009" y="131"/>
                </a:lnTo>
                <a:lnTo>
                  <a:pt x="20002" y="121"/>
                </a:lnTo>
                <a:lnTo>
                  <a:pt x="19996" y="111"/>
                </a:lnTo>
                <a:lnTo>
                  <a:pt x="19982" y="97"/>
                </a:lnTo>
                <a:lnTo>
                  <a:pt x="19967" y="86"/>
                </a:lnTo>
                <a:lnTo>
                  <a:pt x="19955" y="79"/>
                </a:lnTo>
                <a:lnTo>
                  <a:pt x="19942" y="73"/>
                </a:lnTo>
                <a:lnTo>
                  <a:pt x="19942" y="34"/>
                </a:lnTo>
                <a:lnTo>
                  <a:pt x="20197" y="34"/>
                </a:lnTo>
                <a:lnTo>
                  <a:pt x="20197" y="73"/>
                </a:lnTo>
                <a:lnTo>
                  <a:pt x="20185" y="79"/>
                </a:lnTo>
                <a:lnTo>
                  <a:pt x="20172" y="86"/>
                </a:lnTo>
                <a:lnTo>
                  <a:pt x="20158" y="97"/>
                </a:lnTo>
                <a:lnTo>
                  <a:pt x="20150" y="104"/>
                </a:lnTo>
                <a:lnTo>
                  <a:pt x="20144" y="111"/>
                </a:lnTo>
                <a:lnTo>
                  <a:pt x="20131" y="131"/>
                </a:lnTo>
                <a:lnTo>
                  <a:pt x="20122" y="154"/>
                </a:lnTo>
                <a:lnTo>
                  <a:pt x="20120" y="167"/>
                </a:lnTo>
                <a:lnTo>
                  <a:pt x="20119" y="183"/>
                </a:lnTo>
                <a:lnTo>
                  <a:pt x="20118" y="846"/>
                </a:lnTo>
                <a:lnTo>
                  <a:pt x="20118" y="1509"/>
                </a:lnTo>
                <a:close/>
                <a:moveTo>
                  <a:pt x="17596" y="1054"/>
                </a:moveTo>
                <a:lnTo>
                  <a:pt x="18194" y="1054"/>
                </a:lnTo>
                <a:lnTo>
                  <a:pt x="18185" y="1021"/>
                </a:lnTo>
                <a:lnTo>
                  <a:pt x="18168" y="979"/>
                </a:lnTo>
                <a:lnTo>
                  <a:pt x="18144" y="917"/>
                </a:lnTo>
                <a:lnTo>
                  <a:pt x="18106" y="834"/>
                </a:lnTo>
                <a:lnTo>
                  <a:pt x="18055" y="728"/>
                </a:lnTo>
                <a:lnTo>
                  <a:pt x="17989" y="599"/>
                </a:lnTo>
                <a:lnTo>
                  <a:pt x="17906" y="446"/>
                </a:lnTo>
                <a:lnTo>
                  <a:pt x="17840" y="557"/>
                </a:lnTo>
                <a:lnTo>
                  <a:pt x="17759" y="706"/>
                </a:lnTo>
                <a:lnTo>
                  <a:pt x="17716" y="790"/>
                </a:lnTo>
                <a:lnTo>
                  <a:pt x="17673" y="876"/>
                </a:lnTo>
                <a:lnTo>
                  <a:pt x="17632" y="965"/>
                </a:lnTo>
                <a:lnTo>
                  <a:pt x="17596" y="1054"/>
                </a:lnTo>
                <a:close/>
                <a:moveTo>
                  <a:pt x="18094" y="111"/>
                </a:moveTo>
                <a:lnTo>
                  <a:pt x="18140" y="172"/>
                </a:lnTo>
                <a:lnTo>
                  <a:pt x="18184" y="232"/>
                </a:lnTo>
                <a:lnTo>
                  <a:pt x="18223" y="293"/>
                </a:lnTo>
                <a:lnTo>
                  <a:pt x="18262" y="354"/>
                </a:lnTo>
                <a:lnTo>
                  <a:pt x="18334" y="475"/>
                </a:lnTo>
                <a:lnTo>
                  <a:pt x="18366" y="534"/>
                </a:lnTo>
                <a:lnTo>
                  <a:pt x="18397" y="594"/>
                </a:lnTo>
                <a:lnTo>
                  <a:pt x="18453" y="711"/>
                </a:lnTo>
                <a:lnTo>
                  <a:pt x="18500" y="825"/>
                </a:lnTo>
                <a:lnTo>
                  <a:pt x="18522" y="881"/>
                </a:lnTo>
                <a:lnTo>
                  <a:pt x="18542" y="935"/>
                </a:lnTo>
                <a:lnTo>
                  <a:pt x="18577" y="1040"/>
                </a:lnTo>
                <a:lnTo>
                  <a:pt x="18607" y="1139"/>
                </a:lnTo>
                <a:lnTo>
                  <a:pt x="18619" y="1187"/>
                </a:lnTo>
                <a:lnTo>
                  <a:pt x="18631" y="1232"/>
                </a:lnTo>
                <a:lnTo>
                  <a:pt x="18649" y="1318"/>
                </a:lnTo>
                <a:lnTo>
                  <a:pt x="18664" y="1396"/>
                </a:lnTo>
                <a:lnTo>
                  <a:pt x="18674" y="1464"/>
                </a:lnTo>
                <a:lnTo>
                  <a:pt x="18682" y="1522"/>
                </a:lnTo>
                <a:lnTo>
                  <a:pt x="18685" y="1569"/>
                </a:lnTo>
                <a:lnTo>
                  <a:pt x="18687" y="1606"/>
                </a:lnTo>
                <a:lnTo>
                  <a:pt x="18687" y="1723"/>
                </a:lnTo>
                <a:lnTo>
                  <a:pt x="18184" y="1723"/>
                </a:lnTo>
                <a:lnTo>
                  <a:pt x="18184" y="1662"/>
                </a:lnTo>
                <a:lnTo>
                  <a:pt x="18214" y="1662"/>
                </a:lnTo>
                <a:lnTo>
                  <a:pt x="18240" y="1660"/>
                </a:lnTo>
                <a:lnTo>
                  <a:pt x="18261" y="1653"/>
                </a:lnTo>
                <a:lnTo>
                  <a:pt x="18271" y="1648"/>
                </a:lnTo>
                <a:lnTo>
                  <a:pt x="18280" y="1642"/>
                </a:lnTo>
                <a:lnTo>
                  <a:pt x="18287" y="1634"/>
                </a:lnTo>
                <a:lnTo>
                  <a:pt x="18295" y="1625"/>
                </a:lnTo>
                <a:lnTo>
                  <a:pt x="18306" y="1606"/>
                </a:lnTo>
                <a:lnTo>
                  <a:pt x="18314" y="1582"/>
                </a:lnTo>
                <a:lnTo>
                  <a:pt x="18319" y="1555"/>
                </a:lnTo>
                <a:lnTo>
                  <a:pt x="18320" y="1524"/>
                </a:lnTo>
                <a:lnTo>
                  <a:pt x="18319" y="1490"/>
                </a:lnTo>
                <a:lnTo>
                  <a:pt x="18315" y="1452"/>
                </a:lnTo>
                <a:lnTo>
                  <a:pt x="18308" y="1413"/>
                </a:lnTo>
                <a:lnTo>
                  <a:pt x="18299" y="1370"/>
                </a:lnTo>
                <a:lnTo>
                  <a:pt x="18288" y="1325"/>
                </a:lnTo>
                <a:lnTo>
                  <a:pt x="18274" y="1279"/>
                </a:lnTo>
                <a:lnTo>
                  <a:pt x="18242" y="1180"/>
                </a:lnTo>
                <a:lnTo>
                  <a:pt x="17550" y="1180"/>
                </a:lnTo>
                <a:lnTo>
                  <a:pt x="17531" y="1248"/>
                </a:lnTo>
                <a:lnTo>
                  <a:pt x="17517" y="1310"/>
                </a:lnTo>
                <a:lnTo>
                  <a:pt x="17510" y="1368"/>
                </a:lnTo>
                <a:lnTo>
                  <a:pt x="17510" y="1419"/>
                </a:lnTo>
                <a:lnTo>
                  <a:pt x="17516" y="1466"/>
                </a:lnTo>
                <a:lnTo>
                  <a:pt x="17523" y="1507"/>
                </a:lnTo>
                <a:lnTo>
                  <a:pt x="17533" y="1542"/>
                </a:lnTo>
                <a:lnTo>
                  <a:pt x="17544" y="1571"/>
                </a:lnTo>
                <a:lnTo>
                  <a:pt x="17557" y="1595"/>
                </a:lnTo>
                <a:lnTo>
                  <a:pt x="17570" y="1614"/>
                </a:lnTo>
                <a:lnTo>
                  <a:pt x="17583" y="1630"/>
                </a:lnTo>
                <a:lnTo>
                  <a:pt x="17597" y="1642"/>
                </a:lnTo>
                <a:lnTo>
                  <a:pt x="17610" y="1649"/>
                </a:lnTo>
                <a:lnTo>
                  <a:pt x="17623" y="1655"/>
                </a:lnTo>
                <a:lnTo>
                  <a:pt x="17645" y="1660"/>
                </a:lnTo>
                <a:lnTo>
                  <a:pt x="17660" y="1660"/>
                </a:lnTo>
                <a:lnTo>
                  <a:pt x="17666" y="1659"/>
                </a:lnTo>
                <a:lnTo>
                  <a:pt x="17666" y="1719"/>
                </a:lnTo>
                <a:lnTo>
                  <a:pt x="17302" y="1723"/>
                </a:lnTo>
                <a:lnTo>
                  <a:pt x="17304" y="1632"/>
                </a:lnTo>
                <a:lnTo>
                  <a:pt x="17312" y="1542"/>
                </a:lnTo>
                <a:lnTo>
                  <a:pt x="17318" y="1496"/>
                </a:lnTo>
                <a:lnTo>
                  <a:pt x="17324" y="1451"/>
                </a:lnTo>
                <a:lnTo>
                  <a:pt x="17342" y="1361"/>
                </a:lnTo>
                <a:lnTo>
                  <a:pt x="17363" y="1271"/>
                </a:lnTo>
                <a:lnTo>
                  <a:pt x="17390" y="1183"/>
                </a:lnTo>
                <a:lnTo>
                  <a:pt x="17419" y="1094"/>
                </a:lnTo>
                <a:lnTo>
                  <a:pt x="17454" y="1005"/>
                </a:lnTo>
                <a:lnTo>
                  <a:pt x="17491" y="917"/>
                </a:lnTo>
                <a:lnTo>
                  <a:pt x="17532" y="830"/>
                </a:lnTo>
                <a:lnTo>
                  <a:pt x="17576" y="743"/>
                </a:lnTo>
                <a:lnTo>
                  <a:pt x="17624" y="657"/>
                </a:lnTo>
                <a:lnTo>
                  <a:pt x="17673" y="572"/>
                </a:lnTo>
                <a:lnTo>
                  <a:pt x="17726" y="488"/>
                </a:lnTo>
                <a:lnTo>
                  <a:pt x="17753" y="446"/>
                </a:lnTo>
                <a:lnTo>
                  <a:pt x="17780" y="403"/>
                </a:lnTo>
                <a:lnTo>
                  <a:pt x="17838" y="321"/>
                </a:lnTo>
                <a:lnTo>
                  <a:pt x="17727" y="132"/>
                </a:lnTo>
                <a:lnTo>
                  <a:pt x="17687" y="70"/>
                </a:lnTo>
                <a:lnTo>
                  <a:pt x="17662" y="34"/>
                </a:lnTo>
                <a:lnTo>
                  <a:pt x="18062" y="34"/>
                </a:lnTo>
                <a:lnTo>
                  <a:pt x="18066" y="55"/>
                </a:lnTo>
                <a:lnTo>
                  <a:pt x="18074" y="80"/>
                </a:lnTo>
                <a:lnTo>
                  <a:pt x="18081" y="91"/>
                </a:lnTo>
                <a:lnTo>
                  <a:pt x="18087" y="100"/>
                </a:lnTo>
                <a:lnTo>
                  <a:pt x="18094" y="111"/>
                </a:lnTo>
                <a:close/>
                <a:moveTo>
                  <a:pt x="17039" y="1389"/>
                </a:moveTo>
                <a:lnTo>
                  <a:pt x="17094" y="1389"/>
                </a:lnTo>
                <a:lnTo>
                  <a:pt x="17094" y="1723"/>
                </a:lnTo>
                <a:lnTo>
                  <a:pt x="16572" y="1723"/>
                </a:lnTo>
                <a:lnTo>
                  <a:pt x="16050" y="1723"/>
                </a:lnTo>
                <a:lnTo>
                  <a:pt x="16050" y="1683"/>
                </a:lnTo>
                <a:lnTo>
                  <a:pt x="16062" y="1677"/>
                </a:lnTo>
                <a:lnTo>
                  <a:pt x="16074" y="1670"/>
                </a:lnTo>
                <a:lnTo>
                  <a:pt x="16089" y="1659"/>
                </a:lnTo>
                <a:lnTo>
                  <a:pt x="16097" y="1652"/>
                </a:lnTo>
                <a:lnTo>
                  <a:pt x="16103" y="1645"/>
                </a:lnTo>
                <a:lnTo>
                  <a:pt x="16116" y="1625"/>
                </a:lnTo>
                <a:lnTo>
                  <a:pt x="16125" y="1603"/>
                </a:lnTo>
                <a:lnTo>
                  <a:pt x="16127" y="1588"/>
                </a:lnTo>
                <a:lnTo>
                  <a:pt x="16128" y="1573"/>
                </a:lnTo>
                <a:lnTo>
                  <a:pt x="16128" y="903"/>
                </a:lnTo>
                <a:lnTo>
                  <a:pt x="16128" y="233"/>
                </a:lnTo>
                <a:lnTo>
                  <a:pt x="16127" y="205"/>
                </a:lnTo>
                <a:lnTo>
                  <a:pt x="16124" y="180"/>
                </a:lnTo>
                <a:lnTo>
                  <a:pt x="16113" y="151"/>
                </a:lnTo>
                <a:lnTo>
                  <a:pt x="16105" y="139"/>
                </a:lnTo>
                <a:lnTo>
                  <a:pt x="16098" y="130"/>
                </a:lnTo>
                <a:lnTo>
                  <a:pt x="16089" y="121"/>
                </a:lnTo>
                <a:lnTo>
                  <a:pt x="16080" y="113"/>
                </a:lnTo>
                <a:lnTo>
                  <a:pt x="16063" y="104"/>
                </a:lnTo>
                <a:lnTo>
                  <a:pt x="16048" y="97"/>
                </a:lnTo>
                <a:lnTo>
                  <a:pt x="16034" y="94"/>
                </a:lnTo>
                <a:lnTo>
                  <a:pt x="16021" y="92"/>
                </a:lnTo>
                <a:lnTo>
                  <a:pt x="16021" y="34"/>
                </a:lnTo>
                <a:lnTo>
                  <a:pt x="16559" y="34"/>
                </a:lnTo>
                <a:lnTo>
                  <a:pt x="16559" y="92"/>
                </a:lnTo>
                <a:lnTo>
                  <a:pt x="16547" y="94"/>
                </a:lnTo>
                <a:lnTo>
                  <a:pt x="16533" y="97"/>
                </a:lnTo>
                <a:lnTo>
                  <a:pt x="16517" y="104"/>
                </a:lnTo>
                <a:lnTo>
                  <a:pt x="16500" y="113"/>
                </a:lnTo>
                <a:lnTo>
                  <a:pt x="16491" y="121"/>
                </a:lnTo>
                <a:lnTo>
                  <a:pt x="16484" y="130"/>
                </a:lnTo>
                <a:lnTo>
                  <a:pt x="16476" y="139"/>
                </a:lnTo>
                <a:lnTo>
                  <a:pt x="16468" y="151"/>
                </a:lnTo>
                <a:lnTo>
                  <a:pt x="16463" y="165"/>
                </a:lnTo>
                <a:lnTo>
                  <a:pt x="16458" y="180"/>
                </a:lnTo>
                <a:lnTo>
                  <a:pt x="16454" y="205"/>
                </a:lnTo>
                <a:lnTo>
                  <a:pt x="16453" y="233"/>
                </a:lnTo>
                <a:lnTo>
                  <a:pt x="16452" y="930"/>
                </a:lnTo>
                <a:lnTo>
                  <a:pt x="16451" y="1629"/>
                </a:lnTo>
                <a:lnTo>
                  <a:pt x="16456" y="1624"/>
                </a:lnTo>
                <a:lnTo>
                  <a:pt x="16472" y="1613"/>
                </a:lnTo>
                <a:lnTo>
                  <a:pt x="16499" y="1597"/>
                </a:lnTo>
                <a:lnTo>
                  <a:pt x="16535" y="1580"/>
                </a:lnTo>
                <a:lnTo>
                  <a:pt x="16583" y="1565"/>
                </a:lnTo>
                <a:lnTo>
                  <a:pt x="16642" y="1553"/>
                </a:lnTo>
                <a:lnTo>
                  <a:pt x="16676" y="1548"/>
                </a:lnTo>
                <a:lnTo>
                  <a:pt x="16713" y="1547"/>
                </a:lnTo>
                <a:lnTo>
                  <a:pt x="16752" y="1547"/>
                </a:lnTo>
                <a:lnTo>
                  <a:pt x="16794" y="1551"/>
                </a:lnTo>
                <a:lnTo>
                  <a:pt x="16812" y="1553"/>
                </a:lnTo>
                <a:lnTo>
                  <a:pt x="16828" y="1553"/>
                </a:lnTo>
                <a:lnTo>
                  <a:pt x="16860" y="1551"/>
                </a:lnTo>
                <a:lnTo>
                  <a:pt x="16874" y="1547"/>
                </a:lnTo>
                <a:lnTo>
                  <a:pt x="16888" y="1544"/>
                </a:lnTo>
                <a:lnTo>
                  <a:pt x="16901" y="1540"/>
                </a:lnTo>
                <a:lnTo>
                  <a:pt x="16913" y="1534"/>
                </a:lnTo>
                <a:lnTo>
                  <a:pt x="16935" y="1522"/>
                </a:lnTo>
                <a:lnTo>
                  <a:pt x="16955" y="1509"/>
                </a:lnTo>
                <a:lnTo>
                  <a:pt x="16973" y="1494"/>
                </a:lnTo>
                <a:lnTo>
                  <a:pt x="16988" y="1478"/>
                </a:lnTo>
                <a:lnTo>
                  <a:pt x="17001" y="1462"/>
                </a:lnTo>
                <a:lnTo>
                  <a:pt x="17012" y="1446"/>
                </a:lnTo>
                <a:lnTo>
                  <a:pt x="17027" y="1417"/>
                </a:lnTo>
                <a:lnTo>
                  <a:pt x="17039" y="1389"/>
                </a:lnTo>
                <a:close/>
                <a:moveTo>
                  <a:pt x="3190" y="131"/>
                </a:moveTo>
                <a:lnTo>
                  <a:pt x="3146" y="126"/>
                </a:lnTo>
                <a:lnTo>
                  <a:pt x="3100" y="124"/>
                </a:lnTo>
                <a:lnTo>
                  <a:pt x="3051" y="126"/>
                </a:lnTo>
                <a:lnTo>
                  <a:pt x="3004" y="135"/>
                </a:lnTo>
                <a:lnTo>
                  <a:pt x="2983" y="140"/>
                </a:lnTo>
                <a:lnTo>
                  <a:pt x="2962" y="149"/>
                </a:lnTo>
                <a:lnTo>
                  <a:pt x="2944" y="159"/>
                </a:lnTo>
                <a:lnTo>
                  <a:pt x="2926" y="170"/>
                </a:lnTo>
                <a:lnTo>
                  <a:pt x="2909" y="184"/>
                </a:lnTo>
                <a:lnTo>
                  <a:pt x="2895" y="199"/>
                </a:lnTo>
                <a:lnTo>
                  <a:pt x="2882" y="216"/>
                </a:lnTo>
                <a:lnTo>
                  <a:pt x="2872" y="236"/>
                </a:lnTo>
                <a:lnTo>
                  <a:pt x="2863" y="257"/>
                </a:lnTo>
                <a:lnTo>
                  <a:pt x="2856" y="281"/>
                </a:lnTo>
                <a:lnTo>
                  <a:pt x="2852" y="307"/>
                </a:lnTo>
                <a:lnTo>
                  <a:pt x="2851" y="336"/>
                </a:lnTo>
                <a:lnTo>
                  <a:pt x="2853" y="369"/>
                </a:lnTo>
                <a:lnTo>
                  <a:pt x="2859" y="400"/>
                </a:lnTo>
                <a:lnTo>
                  <a:pt x="2868" y="429"/>
                </a:lnTo>
                <a:lnTo>
                  <a:pt x="2882" y="457"/>
                </a:lnTo>
                <a:lnTo>
                  <a:pt x="2900" y="483"/>
                </a:lnTo>
                <a:lnTo>
                  <a:pt x="2920" y="508"/>
                </a:lnTo>
                <a:lnTo>
                  <a:pt x="2943" y="533"/>
                </a:lnTo>
                <a:lnTo>
                  <a:pt x="2968" y="556"/>
                </a:lnTo>
                <a:lnTo>
                  <a:pt x="2996" y="579"/>
                </a:lnTo>
                <a:lnTo>
                  <a:pt x="3025" y="600"/>
                </a:lnTo>
                <a:lnTo>
                  <a:pt x="3057" y="621"/>
                </a:lnTo>
                <a:lnTo>
                  <a:pt x="3092" y="641"/>
                </a:lnTo>
                <a:lnTo>
                  <a:pt x="3236" y="724"/>
                </a:lnTo>
                <a:lnTo>
                  <a:pt x="3322" y="772"/>
                </a:lnTo>
                <a:lnTo>
                  <a:pt x="3405" y="823"/>
                </a:lnTo>
                <a:lnTo>
                  <a:pt x="3444" y="850"/>
                </a:lnTo>
                <a:lnTo>
                  <a:pt x="3480" y="879"/>
                </a:lnTo>
                <a:lnTo>
                  <a:pt x="3515" y="909"/>
                </a:lnTo>
                <a:lnTo>
                  <a:pt x="3546" y="940"/>
                </a:lnTo>
                <a:lnTo>
                  <a:pt x="3575" y="973"/>
                </a:lnTo>
                <a:lnTo>
                  <a:pt x="3600" y="1008"/>
                </a:lnTo>
                <a:lnTo>
                  <a:pt x="3623" y="1045"/>
                </a:lnTo>
                <a:lnTo>
                  <a:pt x="3633" y="1066"/>
                </a:lnTo>
                <a:lnTo>
                  <a:pt x="3642" y="1085"/>
                </a:lnTo>
                <a:lnTo>
                  <a:pt x="3658" y="1127"/>
                </a:lnTo>
                <a:lnTo>
                  <a:pt x="3665" y="1150"/>
                </a:lnTo>
                <a:lnTo>
                  <a:pt x="3669" y="1174"/>
                </a:lnTo>
                <a:lnTo>
                  <a:pt x="3676" y="1223"/>
                </a:lnTo>
                <a:lnTo>
                  <a:pt x="3678" y="1276"/>
                </a:lnTo>
                <a:lnTo>
                  <a:pt x="3677" y="1306"/>
                </a:lnTo>
                <a:lnTo>
                  <a:pt x="3675" y="1336"/>
                </a:lnTo>
                <a:lnTo>
                  <a:pt x="3665" y="1393"/>
                </a:lnTo>
                <a:lnTo>
                  <a:pt x="3658" y="1420"/>
                </a:lnTo>
                <a:lnTo>
                  <a:pt x="3650" y="1445"/>
                </a:lnTo>
                <a:lnTo>
                  <a:pt x="3641" y="1469"/>
                </a:lnTo>
                <a:lnTo>
                  <a:pt x="3629" y="1492"/>
                </a:lnTo>
                <a:lnTo>
                  <a:pt x="3617" y="1515"/>
                </a:lnTo>
                <a:lnTo>
                  <a:pt x="3604" y="1535"/>
                </a:lnTo>
                <a:lnTo>
                  <a:pt x="3589" y="1556"/>
                </a:lnTo>
                <a:lnTo>
                  <a:pt x="3574" y="1574"/>
                </a:lnTo>
                <a:lnTo>
                  <a:pt x="3539" y="1610"/>
                </a:lnTo>
                <a:lnTo>
                  <a:pt x="3521" y="1626"/>
                </a:lnTo>
                <a:lnTo>
                  <a:pt x="3501" y="1640"/>
                </a:lnTo>
                <a:lnTo>
                  <a:pt x="3457" y="1667"/>
                </a:lnTo>
                <a:lnTo>
                  <a:pt x="3435" y="1680"/>
                </a:lnTo>
                <a:lnTo>
                  <a:pt x="3412" y="1691"/>
                </a:lnTo>
                <a:lnTo>
                  <a:pt x="3361" y="1711"/>
                </a:lnTo>
                <a:lnTo>
                  <a:pt x="3308" y="1726"/>
                </a:lnTo>
                <a:lnTo>
                  <a:pt x="3252" y="1738"/>
                </a:lnTo>
                <a:lnTo>
                  <a:pt x="3193" y="1747"/>
                </a:lnTo>
                <a:lnTo>
                  <a:pt x="3132" y="1751"/>
                </a:lnTo>
                <a:lnTo>
                  <a:pt x="3069" y="1753"/>
                </a:lnTo>
                <a:lnTo>
                  <a:pt x="3012" y="1751"/>
                </a:lnTo>
                <a:lnTo>
                  <a:pt x="2952" y="1745"/>
                </a:lnTo>
                <a:lnTo>
                  <a:pt x="2890" y="1737"/>
                </a:lnTo>
                <a:lnTo>
                  <a:pt x="2828" y="1725"/>
                </a:lnTo>
                <a:lnTo>
                  <a:pt x="2768" y="1711"/>
                </a:lnTo>
                <a:lnTo>
                  <a:pt x="2709" y="1693"/>
                </a:lnTo>
                <a:lnTo>
                  <a:pt x="2640" y="1667"/>
                </a:lnTo>
                <a:lnTo>
                  <a:pt x="2578" y="1640"/>
                </a:lnTo>
                <a:lnTo>
                  <a:pt x="2578" y="1217"/>
                </a:lnTo>
                <a:lnTo>
                  <a:pt x="2647" y="1217"/>
                </a:lnTo>
                <a:lnTo>
                  <a:pt x="2663" y="1262"/>
                </a:lnTo>
                <a:lnTo>
                  <a:pt x="2682" y="1307"/>
                </a:lnTo>
                <a:lnTo>
                  <a:pt x="2706" y="1354"/>
                </a:lnTo>
                <a:lnTo>
                  <a:pt x="2733" y="1400"/>
                </a:lnTo>
                <a:lnTo>
                  <a:pt x="2765" y="1446"/>
                </a:lnTo>
                <a:lnTo>
                  <a:pt x="2799" y="1488"/>
                </a:lnTo>
                <a:lnTo>
                  <a:pt x="2817" y="1508"/>
                </a:lnTo>
                <a:lnTo>
                  <a:pt x="2838" y="1528"/>
                </a:lnTo>
                <a:lnTo>
                  <a:pt x="2859" y="1545"/>
                </a:lnTo>
                <a:lnTo>
                  <a:pt x="2880" y="1561"/>
                </a:lnTo>
                <a:lnTo>
                  <a:pt x="2903" y="1577"/>
                </a:lnTo>
                <a:lnTo>
                  <a:pt x="2926" y="1590"/>
                </a:lnTo>
                <a:lnTo>
                  <a:pt x="2950" y="1601"/>
                </a:lnTo>
                <a:lnTo>
                  <a:pt x="2975" y="1611"/>
                </a:lnTo>
                <a:lnTo>
                  <a:pt x="3001" y="1620"/>
                </a:lnTo>
                <a:lnTo>
                  <a:pt x="3028" y="1625"/>
                </a:lnTo>
                <a:lnTo>
                  <a:pt x="3057" y="1630"/>
                </a:lnTo>
                <a:lnTo>
                  <a:pt x="3087" y="1631"/>
                </a:lnTo>
                <a:lnTo>
                  <a:pt x="3104" y="1631"/>
                </a:lnTo>
                <a:lnTo>
                  <a:pt x="3141" y="1630"/>
                </a:lnTo>
                <a:lnTo>
                  <a:pt x="3175" y="1626"/>
                </a:lnTo>
                <a:lnTo>
                  <a:pt x="3208" y="1621"/>
                </a:lnTo>
                <a:lnTo>
                  <a:pt x="3238" y="1614"/>
                </a:lnTo>
                <a:lnTo>
                  <a:pt x="3266" y="1605"/>
                </a:lnTo>
                <a:lnTo>
                  <a:pt x="3292" y="1594"/>
                </a:lnTo>
                <a:lnTo>
                  <a:pt x="3316" y="1581"/>
                </a:lnTo>
                <a:lnTo>
                  <a:pt x="3338" y="1566"/>
                </a:lnTo>
                <a:lnTo>
                  <a:pt x="3358" y="1550"/>
                </a:lnTo>
                <a:lnTo>
                  <a:pt x="3375" y="1531"/>
                </a:lnTo>
                <a:lnTo>
                  <a:pt x="3389" y="1511"/>
                </a:lnTo>
                <a:lnTo>
                  <a:pt x="3401" y="1489"/>
                </a:lnTo>
                <a:lnTo>
                  <a:pt x="3411" y="1466"/>
                </a:lnTo>
                <a:lnTo>
                  <a:pt x="3417" y="1441"/>
                </a:lnTo>
                <a:lnTo>
                  <a:pt x="3422" y="1414"/>
                </a:lnTo>
                <a:lnTo>
                  <a:pt x="3423" y="1386"/>
                </a:lnTo>
                <a:lnTo>
                  <a:pt x="3421" y="1351"/>
                </a:lnTo>
                <a:lnTo>
                  <a:pt x="3415" y="1319"/>
                </a:lnTo>
                <a:lnTo>
                  <a:pt x="3405" y="1288"/>
                </a:lnTo>
                <a:lnTo>
                  <a:pt x="3392" y="1258"/>
                </a:lnTo>
                <a:lnTo>
                  <a:pt x="3375" y="1230"/>
                </a:lnTo>
                <a:lnTo>
                  <a:pt x="3356" y="1203"/>
                </a:lnTo>
                <a:lnTo>
                  <a:pt x="3334" y="1177"/>
                </a:lnTo>
                <a:lnTo>
                  <a:pt x="3309" y="1153"/>
                </a:lnTo>
                <a:lnTo>
                  <a:pt x="3282" y="1130"/>
                </a:lnTo>
                <a:lnTo>
                  <a:pt x="3254" y="1107"/>
                </a:lnTo>
                <a:lnTo>
                  <a:pt x="3224" y="1085"/>
                </a:lnTo>
                <a:lnTo>
                  <a:pt x="3190" y="1064"/>
                </a:lnTo>
                <a:lnTo>
                  <a:pt x="3122" y="1021"/>
                </a:lnTo>
                <a:lnTo>
                  <a:pt x="3052" y="980"/>
                </a:lnTo>
                <a:lnTo>
                  <a:pt x="2943" y="916"/>
                </a:lnTo>
                <a:lnTo>
                  <a:pt x="2889" y="883"/>
                </a:lnTo>
                <a:lnTo>
                  <a:pt x="2837" y="848"/>
                </a:lnTo>
                <a:lnTo>
                  <a:pt x="2789" y="810"/>
                </a:lnTo>
                <a:lnTo>
                  <a:pt x="2744" y="770"/>
                </a:lnTo>
                <a:lnTo>
                  <a:pt x="2723" y="750"/>
                </a:lnTo>
                <a:lnTo>
                  <a:pt x="2704" y="727"/>
                </a:lnTo>
                <a:lnTo>
                  <a:pt x="2686" y="704"/>
                </a:lnTo>
                <a:lnTo>
                  <a:pt x="2669" y="680"/>
                </a:lnTo>
                <a:lnTo>
                  <a:pt x="2654" y="657"/>
                </a:lnTo>
                <a:lnTo>
                  <a:pt x="2640" y="631"/>
                </a:lnTo>
                <a:lnTo>
                  <a:pt x="2628" y="604"/>
                </a:lnTo>
                <a:lnTo>
                  <a:pt x="2619" y="575"/>
                </a:lnTo>
                <a:lnTo>
                  <a:pt x="2611" y="547"/>
                </a:lnTo>
                <a:lnTo>
                  <a:pt x="2606" y="517"/>
                </a:lnTo>
                <a:lnTo>
                  <a:pt x="2602" y="485"/>
                </a:lnTo>
                <a:lnTo>
                  <a:pt x="2601" y="452"/>
                </a:lnTo>
                <a:lnTo>
                  <a:pt x="2605" y="397"/>
                </a:lnTo>
                <a:lnTo>
                  <a:pt x="2612" y="346"/>
                </a:lnTo>
                <a:lnTo>
                  <a:pt x="2619" y="321"/>
                </a:lnTo>
                <a:lnTo>
                  <a:pt x="2625" y="298"/>
                </a:lnTo>
                <a:lnTo>
                  <a:pt x="2634" y="276"/>
                </a:lnTo>
                <a:lnTo>
                  <a:pt x="2643" y="254"/>
                </a:lnTo>
                <a:lnTo>
                  <a:pt x="2654" y="233"/>
                </a:lnTo>
                <a:lnTo>
                  <a:pt x="2666" y="213"/>
                </a:lnTo>
                <a:lnTo>
                  <a:pt x="2692" y="176"/>
                </a:lnTo>
                <a:lnTo>
                  <a:pt x="2723" y="143"/>
                </a:lnTo>
                <a:lnTo>
                  <a:pt x="2757" y="112"/>
                </a:lnTo>
                <a:lnTo>
                  <a:pt x="2776" y="98"/>
                </a:lnTo>
                <a:lnTo>
                  <a:pt x="2796" y="86"/>
                </a:lnTo>
                <a:lnTo>
                  <a:pt x="2816" y="74"/>
                </a:lnTo>
                <a:lnTo>
                  <a:pt x="2837" y="62"/>
                </a:lnTo>
                <a:lnTo>
                  <a:pt x="2882" y="44"/>
                </a:lnTo>
                <a:lnTo>
                  <a:pt x="2931" y="28"/>
                </a:lnTo>
                <a:lnTo>
                  <a:pt x="2983" y="16"/>
                </a:lnTo>
                <a:lnTo>
                  <a:pt x="3037" y="7"/>
                </a:lnTo>
                <a:lnTo>
                  <a:pt x="3094" y="2"/>
                </a:lnTo>
                <a:lnTo>
                  <a:pt x="3153" y="0"/>
                </a:lnTo>
                <a:lnTo>
                  <a:pt x="3190" y="1"/>
                </a:lnTo>
                <a:lnTo>
                  <a:pt x="3225" y="3"/>
                </a:lnTo>
                <a:lnTo>
                  <a:pt x="3285" y="10"/>
                </a:lnTo>
                <a:lnTo>
                  <a:pt x="3343" y="20"/>
                </a:lnTo>
                <a:lnTo>
                  <a:pt x="3396" y="32"/>
                </a:lnTo>
                <a:lnTo>
                  <a:pt x="3445" y="47"/>
                </a:lnTo>
                <a:lnTo>
                  <a:pt x="3491" y="62"/>
                </a:lnTo>
                <a:lnTo>
                  <a:pt x="3517" y="74"/>
                </a:lnTo>
                <a:lnTo>
                  <a:pt x="3548" y="88"/>
                </a:lnTo>
                <a:lnTo>
                  <a:pt x="3602" y="115"/>
                </a:lnTo>
                <a:lnTo>
                  <a:pt x="3602" y="495"/>
                </a:lnTo>
                <a:lnTo>
                  <a:pt x="3539" y="495"/>
                </a:lnTo>
                <a:lnTo>
                  <a:pt x="3522" y="447"/>
                </a:lnTo>
                <a:lnTo>
                  <a:pt x="3498" y="394"/>
                </a:lnTo>
                <a:lnTo>
                  <a:pt x="3469" y="340"/>
                </a:lnTo>
                <a:lnTo>
                  <a:pt x="3451" y="314"/>
                </a:lnTo>
                <a:lnTo>
                  <a:pt x="3431" y="289"/>
                </a:lnTo>
                <a:lnTo>
                  <a:pt x="3410" y="264"/>
                </a:lnTo>
                <a:lnTo>
                  <a:pt x="3386" y="240"/>
                </a:lnTo>
                <a:lnTo>
                  <a:pt x="3360" y="218"/>
                </a:lnTo>
                <a:lnTo>
                  <a:pt x="3331" y="197"/>
                </a:lnTo>
                <a:lnTo>
                  <a:pt x="3301" y="177"/>
                </a:lnTo>
                <a:lnTo>
                  <a:pt x="3266" y="159"/>
                </a:lnTo>
                <a:lnTo>
                  <a:pt x="3230" y="144"/>
                </a:lnTo>
                <a:lnTo>
                  <a:pt x="3190" y="131"/>
                </a:lnTo>
                <a:close/>
                <a:moveTo>
                  <a:pt x="5119" y="1587"/>
                </a:moveTo>
                <a:lnTo>
                  <a:pt x="5132" y="1609"/>
                </a:lnTo>
                <a:lnTo>
                  <a:pt x="5149" y="1625"/>
                </a:lnTo>
                <a:lnTo>
                  <a:pt x="5165" y="1639"/>
                </a:lnTo>
                <a:lnTo>
                  <a:pt x="5181" y="1649"/>
                </a:lnTo>
                <a:lnTo>
                  <a:pt x="5207" y="1662"/>
                </a:lnTo>
                <a:lnTo>
                  <a:pt x="5218" y="1665"/>
                </a:lnTo>
                <a:lnTo>
                  <a:pt x="5218" y="1723"/>
                </a:lnTo>
                <a:lnTo>
                  <a:pt x="4680" y="1723"/>
                </a:lnTo>
                <a:lnTo>
                  <a:pt x="4680" y="1665"/>
                </a:lnTo>
                <a:lnTo>
                  <a:pt x="4692" y="1662"/>
                </a:lnTo>
                <a:lnTo>
                  <a:pt x="4717" y="1649"/>
                </a:lnTo>
                <a:lnTo>
                  <a:pt x="4734" y="1639"/>
                </a:lnTo>
                <a:lnTo>
                  <a:pt x="4750" y="1625"/>
                </a:lnTo>
                <a:lnTo>
                  <a:pt x="4765" y="1609"/>
                </a:lnTo>
                <a:lnTo>
                  <a:pt x="4773" y="1598"/>
                </a:lnTo>
                <a:lnTo>
                  <a:pt x="4778" y="1587"/>
                </a:lnTo>
                <a:lnTo>
                  <a:pt x="4784" y="1554"/>
                </a:lnTo>
                <a:lnTo>
                  <a:pt x="4787" y="1524"/>
                </a:lnTo>
                <a:lnTo>
                  <a:pt x="4787" y="951"/>
                </a:lnTo>
                <a:lnTo>
                  <a:pt x="4285" y="951"/>
                </a:lnTo>
                <a:lnTo>
                  <a:pt x="4285" y="1524"/>
                </a:lnTo>
                <a:lnTo>
                  <a:pt x="4286" y="1552"/>
                </a:lnTo>
                <a:lnTo>
                  <a:pt x="4289" y="1577"/>
                </a:lnTo>
                <a:lnTo>
                  <a:pt x="4304" y="1601"/>
                </a:lnTo>
                <a:lnTo>
                  <a:pt x="4320" y="1621"/>
                </a:lnTo>
                <a:lnTo>
                  <a:pt x="4337" y="1636"/>
                </a:lnTo>
                <a:lnTo>
                  <a:pt x="4353" y="1648"/>
                </a:lnTo>
                <a:lnTo>
                  <a:pt x="4380" y="1662"/>
                </a:lnTo>
                <a:lnTo>
                  <a:pt x="4391" y="1665"/>
                </a:lnTo>
                <a:lnTo>
                  <a:pt x="4391" y="1723"/>
                </a:lnTo>
                <a:lnTo>
                  <a:pt x="3853" y="1723"/>
                </a:lnTo>
                <a:lnTo>
                  <a:pt x="3853" y="1665"/>
                </a:lnTo>
                <a:lnTo>
                  <a:pt x="3865" y="1662"/>
                </a:lnTo>
                <a:lnTo>
                  <a:pt x="3891" y="1649"/>
                </a:lnTo>
                <a:lnTo>
                  <a:pt x="3907" y="1639"/>
                </a:lnTo>
                <a:lnTo>
                  <a:pt x="3923" y="1625"/>
                </a:lnTo>
                <a:lnTo>
                  <a:pt x="3938" y="1609"/>
                </a:lnTo>
                <a:lnTo>
                  <a:pt x="3946" y="1598"/>
                </a:lnTo>
                <a:lnTo>
                  <a:pt x="3952" y="1587"/>
                </a:lnTo>
                <a:lnTo>
                  <a:pt x="3959" y="1554"/>
                </a:lnTo>
                <a:lnTo>
                  <a:pt x="3960" y="1524"/>
                </a:lnTo>
                <a:lnTo>
                  <a:pt x="3960" y="853"/>
                </a:lnTo>
                <a:lnTo>
                  <a:pt x="3960" y="183"/>
                </a:lnTo>
                <a:lnTo>
                  <a:pt x="3959" y="167"/>
                </a:lnTo>
                <a:lnTo>
                  <a:pt x="3957" y="153"/>
                </a:lnTo>
                <a:lnTo>
                  <a:pt x="3948" y="130"/>
                </a:lnTo>
                <a:lnTo>
                  <a:pt x="3941" y="120"/>
                </a:lnTo>
                <a:lnTo>
                  <a:pt x="3935" y="111"/>
                </a:lnTo>
                <a:lnTo>
                  <a:pt x="3921" y="96"/>
                </a:lnTo>
                <a:lnTo>
                  <a:pt x="3907" y="85"/>
                </a:lnTo>
                <a:lnTo>
                  <a:pt x="3894" y="79"/>
                </a:lnTo>
                <a:lnTo>
                  <a:pt x="3882" y="73"/>
                </a:lnTo>
                <a:lnTo>
                  <a:pt x="3882" y="34"/>
                </a:lnTo>
                <a:lnTo>
                  <a:pt x="4363" y="34"/>
                </a:lnTo>
                <a:lnTo>
                  <a:pt x="4363" y="73"/>
                </a:lnTo>
                <a:lnTo>
                  <a:pt x="4351" y="79"/>
                </a:lnTo>
                <a:lnTo>
                  <a:pt x="4338" y="85"/>
                </a:lnTo>
                <a:lnTo>
                  <a:pt x="4324" y="96"/>
                </a:lnTo>
                <a:lnTo>
                  <a:pt x="4316" y="104"/>
                </a:lnTo>
                <a:lnTo>
                  <a:pt x="4310" y="111"/>
                </a:lnTo>
                <a:lnTo>
                  <a:pt x="4297" y="130"/>
                </a:lnTo>
                <a:lnTo>
                  <a:pt x="4288" y="153"/>
                </a:lnTo>
                <a:lnTo>
                  <a:pt x="4286" y="167"/>
                </a:lnTo>
                <a:lnTo>
                  <a:pt x="4285" y="183"/>
                </a:lnTo>
                <a:lnTo>
                  <a:pt x="4285" y="824"/>
                </a:lnTo>
                <a:lnTo>
                  <a:pt x="4787" y="824"/>
                </a:lnTo>
                <a:lnTo>
                  <a:pt x="4787" y="183"/>
                </a:lnTo>
                <a:lnTo>
                  <a:pt x="4786" y="167"/>
                </a:lnTo>
                <a:lnTo>
                  <a:pt x="4783" y="154"/>
                </a:lnTo>
                <a:lnTo>
                  <a:pt x="4775" y="131"/>
                </a:lnTo>
                <a:lnTo>
                  <a:pt x="4768" y="121"/>
                </a:lnTo>
                <a:lnTo>
                  <a:pt x="4762" y="111"/>
                </a:lnTo>
                <a:lnTo>
                  <a:pt x="4748" y="97"/>
                </a:lnTo>
                <a:lnTo>
                  <a:pt x="4734" y="86"/>
                </a:lnTo>
                <a:lnTo>
                  <a:pt x="4721" y="79"/>
                </a:lnTo>
                <a:lnTo>
                  <a:pt x="4709" y="73"/>
                </a:lnTo>
                <a:lnTo>
                  <a:pt x="4709" y="34"/>
                </a:lnTo>
                <a:lnTo>
                  <a:pt x="5190" y="34"/>
                </a:lnTo>
                <a:lnTo>
                  <a:pt x="5190" y="73"/>
                </a:lnTo>
                <a:lnTo>
                  <a:pt x="5178" y="79"/>
                </a:lnTo>
                <a:lnTo>
                  <a:pt x="5165" y="86"/>
                </a:lnTo>
                <a:lnTo>
                  <a:pt x="5151" y="97"/>
                </a:lnTo>
                <a:lnTo>
                  <a:pt x="5143" y="104"/>
                </a:lnTo>
                <a:lnTo>
                  <a:pt x="5137" y="111"/>
                </a:lnTo>
                <a:lnTo>
                  <a:pt x="5124" y="131"/>
                </a:lnTo>
                <a:lnTo>
                  <a:pt x="5115" y="154"/>
                </a:lnTo>
                <a:lnTo>
                  <a:pt x="5113" y="167"/>
                </a:lnTo>
                <a:lnTo>
                  <a:pt x="5112" y="183"/>
                </a:lnTo>
                <a:lnTo>
                  <a:pt x="5112" y="853"/>
                </a:lnTo>
                <a:lnTo>
                  <a:pt x="5112" y="1524"/>
                </a:lnTo>
                <a:lnTo>
                  <a:pt x="5113" y="1552"/>
                </a:lnTo>
                <a:lnTo>
                  <a:pt x="5116" y="1577"/>
                </a:lnTo>
                <a:lnTo>
                  <a:pt x="5119" y="1587"/>
                </a:lnTo>
                <a:close/>
                <a:moveTo>
                  <a:pt x="6824" y="1700"/>
                </a:moveTo>
                <a:lnTo>
                  <a:pt x="6838" y="1699"/>
                </a:lnTo>
                <a:lnTo>
                  <a:pt x="6851" y="1696"/>
                </a:lnTo>
                <a:lnTo>
                  <a:pt x="6864" y="1690"/>
                </a:lnTo>
                <a:lnTo>
                  <a:pt x="6877" y="1683"/>
                </a:lnTo>
                <a:lnTo>
                  <a:pt x="6890" y="1674"/>
                </a:lnTo>
                <a:lnTo>
                  <a:pt x="6903" y="1663"/>
                </a:lnTo>
                <a:lnTo>
                  <a:pt x="6915" y="1650"/>
                </a:lnTo>
                <a:lnTo>
                  <a:pt x="6926" y="1635"/>
                </a:lnTo>
                <a:lnTo>
                  <a:pt x="6950" y="1600"/>
                </a:lnTo>
                <a:lnTo>
                  <a:pt x="6961" y="1581"/>
                </a:lnTo>
                <a:lnTo>
                  <a:pt x="6972" y="1559"/>
                </a:lnTo>
                <a:lnTo>
                  <a:pt x="6992" y="1513"/>
                </a:lnTo>
                <a:lnTo>
                  <a:pt x="7011" y="1460"/>
                </a:lnTo>
                <a:lnTo>
                  <a:pt x="7028" y="1401"/>
                </a:lnTo>
                <a:lnTo>
                  <a:pt x="7043" y="1337"/>
                </a:lnTo>
                <a:lnTo>
                  <a:pt x="7056" y="1270"/>
                </a:lnTo>
                <a:lnTo>
                  <a:pt x="7068" y="1198"/>
                </a:lnTo>
                <a:lnTo>
                  <a:pt x="7077" y="1123"/>
                </a:lnTo>
                <a:lnTo>
                  <a:pt x="7083" y="1044"/>
                </a:lnTo>
                <a:lnTo>
                  <a:pt x="7088" y="963"/>
                </a:lnTo>
                <a:lnTo>
                  <a:pt x="7089" y="879"/>
                </a:lnTo>
                <a:lnTo>
                  <a:pt x="7088" y="794"/>
                </a:lnTo>
                <a:lnTo>
                  <a:pt x="7083" y="713"/>
                </a:lnTo>
                <a:lnTo>
                  <a:pt x="7077" y="634"/>
                </a:lnTo>
                <a:lnTo>
                  <a:pt x="7068" y="559"/>
                </a:lnTo>
                <a:lnTo>
                  <a:pt x="7056" y="487"/>
                </a:lnTo>
                <a:lnTo>
                  <a:pt x="7043" y="420"/>
                </a:lnTo>
                <a:lnTo>
                  <a:pt x="7028" y="356"/>
                </a:lnTo>
                <a:lnTo>
                  <a:pt x="7011" y="297"/>
                </a:lnTo>
                <a:lnTo>
                  <a:pt x="6992" y="244"/>
                </a:lnTo>
                <a:lnTo>
                  <a:pt x="6972" y="198"/>
                </a:lnTo>
                <a:lnTo>
                  <a:pt x="6950" y="157"/>
                </a:lnTo>
                <a:lnTo>
                  <a:pt x="6926" y="122"/>
                </a:lnTo>
                <a:lnTo>
                  <a:pt x="6915" y="107"/>
                </a:lnTo>
                <a:lnTo>
                  <a:pt x="6903" y="94"/>
                </a:lnTo>
                <a:lnTo>
                  <a:pt x="6890" y="83"/>
                </a:lnTo>
                <a:lnTo>
                  <a:pt x="6877" y="73"/>
                </a:lnTo>
                <a:lnTo>
                  <a:pt x="6851" y="61"/>
                </a:lnTo>
                <a:lnTo>
                  <a:pt x="6838" y="58"/>
                </a:lnTo>
                <a:lnTo>
                  <a:pt x="6824" y="57"/>
                </a:lnTo>
                <a:lnTo>
                  <a:pt x="6811" y="58"/>
                </a:lnTo>
                <a:lnTo>
                  <a:pt x="6797" y="61"/>
                </a:lnTo>
                <a:lnTo>
                  <a:pt x="6784" y="67"/>
                </a:lnTo>
                <a:lnTo>
                  <a:pt x="6771" y="73"/>
                </a:lnTo>
                <a:lnTo>
                  <a:pt x="6758" y="83"/>
                </a:lnTo>
                <a:lnTo>
                  <a:pt x="6745" y="94"/>
                </a:lnTo>
                <a:lnTo>
                  <a:pt x="6733" y="107"/>
                </a:lnTo>
                <a:lnTo>
                  <a:pt x="6721" y="122"/>
                </a:lnTo>
                <a:lnTo>
                  <a:pt x="6698" y="157"/>
                </a:lnTo>
                <a:lnTo>
                  <a:pt x="6687" y="176"/>
                </a:lnTo>
                <a:lnTo>
                  <a:pt x="6676" y="198"/>
                </a:lnTo>
                <a:lnTo>
                  <a:pt x="6655" y="244"/>
                </a:lnTo>
                <a:lnTo>
                  <a:pt x="6637" y="297"/>
                </a:lnTo>
                <a:lnTo>
                  <a:pt x="6620" y="356"/>
                </a:lnTo>
                <a:lnTo>
                  <a:pt x="6604" y="420"/>
                </a:lnTo>
                <a:lnTo>
                  <a:pt x="6591" y="487"/>
                </a:lnTo>
                <a:lnTo>
                  <a:pt x="6581" y="559"/>
                </a:lnTo>
                <a:lnTo>
                  <a:pt x="6571" y="634"/>
                </a:lnTo>
                <a:lnTo>
                  <a:pt x="6564" y="713"/>
                </a:lnTo>
                <a:lnTo>
                  <a:pt x="6561" y="794"/>
                </a:lnTo>
                <a:lnTo>
                  <a:pt x="6559" y="879"/>
                </a:lnTo>
                <a:lnTo>
                  <a:pt x="6561" y="963"/>
                </a:lnTo>
                <a:lnTo>
                  <a:pt x="6564" y="1044"/>
                </a:lnTo>
                <a:lnTo>
                  <a:pt x="6571" y="1123"/>
                </a:lnTo>
                <a:lnTo>
                  <a:pt x="6581" y="1198"/>
                </a:lnTo>
                <a:lnTo>
                  <a:pt x="6591" y="1270"/>
                </a:lnTo>
                <a:lnTo>
                  <a:pt x="6604" y="1337"/>
                </a:lnTo>
                <a:lnTo>
                  <a:pt x="6620" y="1401"/>
                </a:lnTo>
                <a:lnTo>
                  <a:pt x="6637" y="1460"/>
                </a:lnTo>
                <a:lnTo>
                  <a:pt x="6655" y="1513"/>
                </a:lnTo>
                <a:lnTo>
                  <a:pt x="6676" y="1559"/>
                </a:lnTo>
                <a:lnTo>
                  <a:pt x="6698" y="1600"/>
                </a:lnTo>
                <a:lnTo>
                  <a:pt x="6721" y="1635"/>
                </a:lnTo>
                <a:lnTo>
                  <a:pt x="6733" y="1650"/>
                </a:lnTo>
                <a:lnTo>
                  <a:pt x="6745" y="1663"/>
                </a:lnTo>
                <a:lnTo>
                  <a:pt x="6758" y="1674"/>
                </a:lnTo>
                <a:lnTo>
                  <a:pt x="6771" y="1683"/>
                </a:lnTo>
                <a:lnTo>
                  <a:pt x="6797" y="1696"/>
                </a:lnTo>
                <a:lnTo>
                  <a:pt x="6811" y="1699"/>
                </a:lnTo>
                <a:lnTo>
                  <a:pt x="6824" y="1700"/>
                </a:lnTo>
                <a:close/>
                <a:moveTo>
                  <a:pt x="6824" y="26"/>
                </a:moveTo>
                <a:lnTo>
                  <a:pt x="6856" y="27"/>
                </a:lnTo>
                <a:lnTo>
                  <a:pt x="6888" y="30"/>
                </a:lnTo>
                <a:lnTo>
                  <a:pt x="6919" y="35"/>
                </a:lnTo>
                <a:lnTo>
                  <a:pt x="6950" y="43"/>
                </a:lnTo>
                <a:lnTo>
                  <a:pt x="6981" y="53"/>
                </a:lnTo>
                <a:lnTo>
                  <a:pt x="7010" y="64"/>
                </a:lnTo>
                <a:lnTo>
                  <a:pt x="7067" y="93"/>
                </a:lnTo>
                <a:lnTo>
                  <a:pt x="7122" y="128"/>
                </a:lnTo>
                <a:lnTo>
                  <a:pt x="7173" y="172"/>
                </a:lnTo>
                <a:lnTo>
                  <a:pt x="7198" y="196"/>
                </a:lnTo>
                <a:lnTo>
                  <a:pt x="7222" y="220"/>
                </a:lnTo>
                <a:lnTo>
                  <a:pt x="7244" y="248"/>
                </a:lnTo>
                <a:lnTo>
                  <a:pt x="7266" y="276"/>
                </a:lnTo>
                <a:lnTo>
                  <a:pt x="7286" y="305"/>
                </a:lnTo>
                <a:lnTo>
                  <a:pt x="7306" y="336"/>
                </a:lnTo>
                <a:lnTo>
                  <a:pt x="7324" y="369"/>
                </a:lnTo>
                <a:lnTo>
                  <a:pt x="7341" y="401"/>
                </a:lnTo>
                <a:lnTo>
                  <a:pt x="7373" y="472"/>
                </a:lnTo>
                <a:lnTo>
                  <a:pt x="7387" y="508"/>
                </a:lnTo>
                <a:lnTo>
                  <a:pt x="7400" y="546"/>
                </a:lnTo>
                <a:lnTo>
                  <a:pt x="7411" y="585"/>
                </a:lnTo>
                <a:lnTo>
                  <a:pt x="7420" y="625"/>
                </a:lnTo>
                <a:lnTo>
                  <a:pt x="7429" y="665"/>
                </a:lnTo>
                <a:lnTo>
                  <a:pt x="7436" y="706"/>
                </a:lnTo>
                <a:lnTo>
                  <a:pt x="7445" y="791"/>
                </a:lnTo>
                <a:lnTo>
                  <a:pt x="7447" y="834"/>
                </a:lnTo>
                <a:lnTo>
                  <a:pt x="7448" y="879"/>
                </a:lnTo>
                <a:lnTo>
                  <a:pt x="7445" y="966"/>
                </a:lnTo>
                <a:lnTo>
                  <a:pt x="7441" y="1008"/>
                </a:lnTo>
                <a:lnTo>
                  <a:pt x="7436" y="1051"/>
                </a:lnTo>
                <a:lnTo>
                  <a:pt x="7420" y="1132"/>
                </a:lnTo>
                <a:lnTo>
                  <a:pt x="7400" y="1211"/>
                </a:lnTo>
                <a:lnTo>
                  <a:pt x="7387" y="1249"/>
                </a:lnTo>
                <a:lnTo>
                  <a:pt x="7373" y="1285"/>
                </a:lnTo>
                <a:lnTo>
                  <a:pt x="7341" y="1356"/>
                </a:lnTo>
                <a:lnTo>
                  <a:pt x="7324" y="1388"/>
                </a:lnTo>
                <a:lnTo>
                  <a:pt x="7306" y="1421"/>
                </a:lnTo>
                <a:lnTo>
                  <a:pt x="7266" y="1481"/>
                </a:lnTo>
                <a:lnTo>
                  <a:pt x="7244" y="1509"/>
                </a:lnTo>
                <a:lnTo>
                  <a:pt x="7222" y="1537"/>
                </a:lnTo>
                <a:lnTo>
                  <a:pt x="7198" y="1561"/>
                </a:lnTo>
                <a:lnTo>
                  <a:pt x="7173" y="1585"/>
                </a:lnTo>
                <a:lnTo>
                  <a:pt x="7148" y="1608"/>
                </a:lnTo>
                <a:lnTo>
                  <a:pt x="7122" y="1629"/>
                </a:lnTo>
                <a:lnTo>
                  <a:pt x="7095" y="1647"/>
                </a:lnTo>
                <a:lnTo>
                  <a:pt x="7067" y="1664"/>
                </a:lnTo>
                <a:lnTo>
                  <a:pt x="7039" y="1679"/>
                </a:lnTo>
                <a:lnTo>
                  <a:pt x="7010" y="1692"/>
                </a:lnTo>
                <a:lnTo>
                  <a:pt x="6981" y="1704"/>
                </a:lnTo>
                <a:lnTo>
                  <a:pt x="6950" y="1714"/>
                </a:lnTo>
                <a:lnTo>
                  <a:pt x="6888" y="1727"/>
                </a:lnTo>
                <a:lnTo>
                  <a:pt x="6856" y="1730"/>
                </a:lnTo>
                <a:lnTo>
                  <a:pt x="6824" y="1731"/>
                </a:lnTo>
                <a:lnTo>
                  <a:pt x="6791" y="1730"/>
                </a:lnTo>
                <a:lnTo>
                  <a:pt x="6760" y="1727"/>
                </a:lnTo>
                <a:lnTo>
                  <a:pt x="6729" y="1722"/>
                </a:lnTo>
                <a:lnTo>
                  <a:pt x="6698" y="1714"/>
                </a:lnTo>
                <a:lnTo>
                  <a:pt x="6668" y="1704"/>
                </a:lnTo>
                <a:lnTo>
                  <a:pt x="6638" y="1692"/>
                </a:lnTo>
                <a:lnTo>
                  <a:pt x="6581" y="1664"/>
                </a:lnTo>
                <a:lnTo>
                  <a:pt x="6527" y="1629"/>
                </a:lnTo>
                <a:lnTo>
                  <a:pt x="6475" y="1585"/>
                </a:lnTo>
                <a:lnTo>
                  <a:pt x="6450" y="1561"/>
                </a:lnTo>
                <a:lnTo>
                  <a:pt x="6427" y="1537"/>
                </a:lnTo>
                <a:lnTo>
                  <a:pt x="6404" y="1509"/>
                </a:lnTo>
                <a:lnTo>
                  <a:pt x="6382" y="1481"/>
                </a:lnTo>
                <a:lnTo>
                  <a:pt x="6361" y="1452"/>
                </a:lnTo>
                <a:lnTo>
                  <a:pt x="6342" y="1421"/>
                </a:lnTo>
                <a:lnTo>
                  <a:pt x="6323" y="1388"/>
                </a:lnTo>
                <a:lnTo>
                  <a:pt x="6306" y="1356"/>
                </a:lnTo>
                <a:lnTo>
                  <a:pt x="6275" y="1285"/>
                </a:lnTo>
                <a:lnTo>
                  <a:pt x="6261" y="1249"/>
                </a:lnTo>
                <a:lnTo>
                  <a:pt x="6249" y="1211"/>
                </a:lnTo>
                <a:lnTo>
                  <a:pt x="6237" y="1172"/>
                </a:lnTo>
                <a:lnTo>
                  <a:pt x="6227" y="1132"/>
                </a:lnTo>
                <a:lnTo>
                  <a:pt x="6219" y="1092"/>
                </a:lnTo>
                <a:lnTo>
                  <a:pt x="6212" y="1051"/>
                </a:lnTo>
                <a:lnTo>
                  <a:pt x="6202" y="966"/>
                </a:lnTo>
                <a:lnTo>
                  <a:pt x="6200" y="922"/>
                </a:lnTo>
                <a:lnTo>
                  <a:pt x="6199" y="879"/>
                </a:lnTo>
                <a:lnTo>
                  <a:pt x="6202" y="791"/>
                </a:lnTo>
                <a:lnTo>
                  <a:pt x="6207" y="749"/>
                </a:lnTo>
                <a:lnTo>
                  <a:pt x="6212" y="706"/>
                </a:lnTo>
                <a:lnTo>
                  <a:pt x="6227" y="625"/>
                </a:lnTo>
                <a:lnTo>
                  <a:pt x="6249" y="546"/>
                </a:lnTo>
                <a:lnTo>
                  <a:pt x="6261" y="508"/>
                </a:lnTo>
                <a:lnTo>
                  <a:pt x="6275" y="472"/>
                </a:lnTo>
                <a:lnTo>
                  <a:pt x="6306" y="401"/>
                </a:lnTo>
                <a:lnTo>
                  <a:pt x="6323" y="369"/>
                </a:lnTo>
                <a:lnTo>
                  <a:pt x="6342" y="336"/>
                </a:lnTo>
                <a:lnTo>
                  <a:pt x="6382" y="276"/>
                </a:lnTo>
                <a:lnTo>
                  <a:pt x="6404" y="248"/>
                </a:lnTo>
                <a:lnTo>
                  <a:pt x="6427" y="220"/>
                </a:lnTo>
                <a:lnTo>
                  <a:pt x="6450" y="196"/>
                </a:lnTo>
                <a:lnTo>
                  <a:pt x="6475" y="172"/>
                </a:lnTo>
                <a:lnTo>
                  <a:pt x="6500" y="149"/>
                </a:lnTo>
                <a:lnTo>
                  <a:pt x="6527" y="128"/>
                </a:lnTo>
                <a:lnTo>
                  <a:pt x="6554" y="110"/>
                </a:lnTo>
                <a:lnTo>
                  <a:pt x="6581" y="93"/>
                </a:lnTo>
                <a:lnTo>
                  <a:pt x="6609" y="78"/>
                </a:lnTo>
                <a:lnTo>
                  <a:pt x="6638" y="64"/>
                </a:lnTo>
                <a:lnTo>
                  <a:pt x="6668" y="53"/>
                </a:lnTo>
                <a:lnTo>
                  <a:pt x="6698" y="43"/>
                </a:lnTo>
                <a:lnTo>
                  <a:pt x="6760" y="30"/>
                </a:lnTo>
                <a:lnTo>
                  <a:pt x="6791" y="27"/>
                </a:lnTo>
                <a:lnTo>
                  <a:pt x="6824" y="26"/>
                </a:lnTo>
                <a:close/>
                <a:moveTo>
                  <a:pt x="5573" y="1574"/>
                </a:moveTo>
                <a:lnTo>
                  <a:pt x="5577" y="1551"/>
                </a:lnTo>
                <a:lnTo>
                  <a:pt x="5578" y="1521"/>
                </a:lnTo>
                <a:lnTo>
                  <a:pt x="5578" y="877"/>
                </a:lnTo>
                <a:lnTo>
                  <a:pt x="5578" y="235"/>
                </a:lnTo>
                <a:lnTo>
                  <a:pt x="5577" y="206"/>
                </a:lnTo>
                <a:lnTo>
                  <a:pt x="5573" y="181"/>
                </a:lnTo>
                <a:lnTo>
                  <a:pt x="5558" y="158"/>
                </a:lnTo>
                <a:lnTo>
                  <a:pt x="5542" y="137"/>
                </a:lnTo>
                <a:lnTo>
                  <a:pt x="5526" y="122"/>
                </a:lnTo>
                <a:lnTo>
                  <a:pt x="5509" y="110"/>
                </a:lnTo>
                <a:lnTo>
                  <a:pt x="5482" y="97"/>
                </a:lnTo>
                <a:lnTo>
                  <a:pt x="5471" y="93"/>
                </a:lnTo>
                <a:lnTo>
                  <a:pt x="5471" y="34"/>
                </a:lnTo>
                <a:lnTo>
                  <a:pt x="6009" y="34"/>
                </a:lnTo>
                <a:lnTo>
                  <a:pt x="6009" y="93"/>
                </a:lnTo>
                <a:lnTo>
                  <a:pt x="5998" y="96"/>
                </a:lnTo>
                <a:lnTo>
                  <a:pt x="5972" y="109"/>
                </a:lnTo>
                <a:lnTo>
                  <a:pt x="5956" y="119"/>
                </a:lnTo>
                <a:lnTo>
                  <a:pt x="5940" y="133"/>
                </a:lnTo>
                <a:lnTo>
                  <a:pt x="5924" y="150"/>
                </a:lnTo>
                <a:lnTo>
                  <a:pt x="5917" y="160"/>
                </a:lnTo>
                <a:lnTo>
                  <a:pt x="5911" y="171"/>
                </a:lnTo>
                <a:lnTo>
                  <a:pt x="5904" y="204"/>
                </a:lnTo>
                <a:lnTo>
                  <a:pt x="5903" y="235"/>
                </a:lnTo>
                <a:lnTo>
                  <a:pt x="5903" y="877"/>
                </a:lnTo>
                <a:lnTo>
                  <a:pt x="5903" y="1521"/>
                </a:lnTo>
                <a:lnTo>
                  <a:pt x="5904" y="1551"/>
                </a:lnTo>
                <a:lnTo>
                  <a:pt x="5907" y="1574"/>
                </a:lnTo>
                <a:lnTo>
                  <a:pt x="5921" y="1599"/>
                </a:lnTo>
                <a:lnTo>
                  <a:pt x="5938" y="1619"/>
                </a:lnTo>
                <a:lnTo>
                  <a:pt x="5955" y="1634"/>
                </a:lnTo>
                <a:lnTo>
                  <a:pt x="5971" y="1646"/>
                </a:lnTo>
                <a:lnTo>
                  <a:pt x="5998" y="1660"/>
                </a:lnTo>
                <a:lnTo>
                  <a:pt x="6009" y="1664"/>
                </a:lnTo>
                <a:lnTo>
                  <a:pt x="6009" y="1723"/>
                </a:lnTo>
                <a:lnTo>
                  <a:pt x="5471" y="1723"/>
                </a:lnTo>
                <a:lnTo>
                  <a:pt x="5471" y="1664"/>
                </a:lnTo>
                <a:lnTo>
                  <a:pt x="5482" y="1660"/>
                </a:lnTo>
                <a:lnTo>
                  <a:pt x="5509" y="1648"/>
                </a:lnTo>
                <a:lnTo>
                  <a:pt x="5525" y="1637"/>
                </a:lnTo>
                <a:lnTo>
                  <a:pt x="5541" y="1624"/>
                </a:lnTo>
                <a:lnTo>
                  <a:pt x="5556" y="1607"/>
                </a:lnTo>
                <a:lnTo>
                  <a:pt x="5564" y="1597"/>
                </a:lnTo>
                <a:lnTo>
                  <a:pt x="5569" y="1586"/>
                </a:lnTo>
                <a:lnTo>
                  <a:pt x="5573" y="1574"/>
                </a:lnTo>
                <a:close/>
                <a:moveTo>
                  <a:pt x="8802" y="1507"/>
                </a:moveTo>
                <a:lnTo>
                  <a:pt x="8804" y="1537"/>
                </a:lnTo>
                <a:lnTo>
                  <a:pt x="8808" y="1561"/>
                </a:lnTo>
                <a:lnTo>
                  <a:pt x="8816" y="1583"/>
                </a:lnTo>
                <a:lnTo>
                  <a:pt x="8825" y="1603"/>
                </a:lnTo>
                <a:lnTo>
                  <a:pt x="8836" y="1618"/>
                </a:lnTo>
                <a:lnTo>
                  <a:pt x="8849" y="1632"/>
                </a:lnTo>
                <a:lnTo>
                  <a:pt x="8863" y="1643"/>
                </a:lnTo>
                <a:lnTo>
                  <a:pt x="8877" y="1651"/>
                </a:lnTo>
                <a:lnTo>
                  <a:pt x="8904" y="1663"/>
                </a:lnTo>
                <a:lnTo>
                  <a:pt x="8929" y="1670"/>
                </a:lnTo>
                <a:lnTo>
                  <a:pt x="8945" y="1672"/>
                </a:lnTo>
                <a:lnTo>
                  <a:pt x="8952" y="1673"/>
                </a:lnTo>
                <a:lnTo>
                  <a:pt x="8952" y="1723"/>
                </a:lnTo>
                <a:lnTo>
                  <a:pt x="8639" y="1723"/>
                </a:lnTo>
                <a:lnTo>
                  <a:pt x="8209" y="1052"/>
                </a:lnTo>
                <a:lnTo>
                  <a:pt x="7780" y="382"/>
                </a:lnTo>
                <a:lnTo>
                  <a:pt x="7780" y="952"/>
                </a:lnTo>
                <a:lnTo>
                  <a:pt x="7780" y="1522"/>
                </a:lnTo>
                <a:lnTo>
                  <a:pt x="7782" y="1551"/>
                </a:lnTo>
                <a:lnTo>
                  <a:pt x="7786" y="1576"/>
                </a:lnTo>
                <a:lnTo>
                  <a:pt x="7800" y="1599"/>
                </a:lnTo>
                <a:lnTo>
                  <a:pt x="7816" y="1620"/>
                </a:lnTo>
                <a:lnTo>
                  <a:pt x="7833" y="1635"/>
                </a:lnTo>
                <a:lnTo>
                  <a:pt x="7849" y="1647"/>
                </a:lnTo>
                <a:lnTo>
                  <a:pt x="7876" y="1661"/>
                </a:lnTo>
                <a:lnTo>
                  <a:pt x="7887" y="1664"/>
                </a:lnTo>
                <a:lnTo>
                  <a:pt x="7887" y="1723"/>
                </a:lnTo>
                <a:lnTo>
                  <a:pt x="7576" y="1723"/>
                </a:lnTo>
                <a:lnTo>
                  <a:pt x="7576" y="1664"/>
                </a:lnTo>
                <a:lnTo>
                  <a:pt x="7587" y="1661"/>
                </a:lnTo>
                <a:lnTo>
                  <a:pt x="7614" y="1648"/>
                </a:lnTo>
                <a:lnTo>
                  <a:pt x="7630" y="1638"/>
                </a:lnTo>
                <a:lnTo>
                  <a:pt x="7646" y="1624"/>
                </a:lnTo>
                <a:lnTo>
                  <a:pt x="7661" y="1608"/>
                </a:lnTo>
                <a:lnTo>
                  <a:pt x="7668" y="1597"/>
                </a:lnTo>
                <a:lnTo>
                  <a:pt x="7674" y="1586"/>
                </a:lnTo>
                <a:lnTo>
                  <a:pt x="7681" y="1553"/>
                </a:lnTo>
                <a:lnTo>
                  <a:pt x="7683" y="1522"/>
                </a:lnTo>
                <a:lnTo>
                  <a:pt x="7682" y="885"/>
                </a:lnTo>
                <a:lnTo>
                  <a:pt x="7682" y="249"/>
                </a:lnTo>
                <a:lnTo>
                  <a:pt x="7680" y="220"/>
                </a:lnTo>
                <a:lnTo>
                  <a:pt x="7675" y="196"/>
                </a:lnTo>
                <a:lnTo>
                  <a:pt x="7668" y="173"/>
                </a:lnTo>
                <a:lnTo>
                  <a:pt x="7658" y="154"/>
                </a:lnTo>
                <a:lnTo>
                  <a:pt x="7647" y="138"/>
                </a:lnTo>
                <a:lnTo>
                  <a:pt x="7634" y="125"/>
                </a:lnTo>
                <a:lnTo>
                  <a:pt x="7620" y="114"/>
                </a:lnTo>
                <a:lnTo>
                  <a:pt x="7606" y="106"/>
                </a:lnTo>
                <a:lnTo>
                  <a:pt x="7578" y="94"/>
                </a:lnTo>
                <a:lnTo>
                  <a:pt x="7554" y="87"/>
                </a:lnTo>
                <a:lnTo>
                  <a:pt x="7531" y="85"/>
                </a:lnTo>
                <a:lnTo>
                  <a:pt x="7531" y="34"/>
                </a:lnTo>
                <a:lnTo>
                  <a:pt x="7949" y="34"/>
                </a:lnTo>
                <a:lnTo>
                  <a:pt x="8326" y="626"/>
                </a:lnTo>
                <a:lnTo>
                  <a:pt x="8703" y="1219"/>
                </a:lnTo>
                <a:lnTo>
                  <a:pt x="8703" y="701"/>
                </a:lnTo>
                <a:lnTo>
                  <a:pt x="8703" y="183"/>
                </a:lnTo>
                <a:lnTo>
                  <a:pt x="8703" y="167"/>
                </a:lnTo>
                <a:lnTo>
                  <a:pt x="8700" y="153"/>
                </a:lnTo>
                <a:lnTo>
                  <a:pt x="8691" y="130"/>
                </a:lnTo>
                <a:lnTo>
                  <a:pt x="8686" y="120"/>
                </a:lnTo>
                <a:lnTo>
                  <a:pt x="8678" y="111"/>
                </a:lnTo>
                <a:lnTo>
                  <a:pt x="8664" y="96"/>
                </a:lnTo>
                <a:lnTo>
                  <a:pt x="8650" y="85"/>
                </a:lnTo>
                <a:lnTo>
                  <a:pt x="8637" y="79"/>
                </a:lnTo>
                <a:lnTo>
                  <a:pt x="8625" y="73"/>
                </a:lnTo>
                <a:lnTo>
                  <a:pt x="8625" y="34"/>
                </a:lnTo>
                <a:lnTo>
                  <a:pt x="8880" y="34"/>
                </a:lnTo>
                <a:lnTo>
                  <a:pt x="8880" y="73"/>
                </a:lnTo>
                <a:lnTo>
                  <a:pt x="8869" y="79"/>
                </a:lnTo>
                <a:lnTo>
                  <a:pt x="8856" y="85"/>
                </a:lnTo>
                <a:lnTo>
                  <a:pt x="8842" y="96"/>
                </a:lnTo>
                <a:lnTo>
                  <a:pt x="8834" y="102"/>
                </a:lnTo>
                <a:lnTo>
                  <a:pt x="8826" y="111"/>
                </a:lnTo>
                <a:lnTo>
                  <a:pt x="8815" y="130"/>
                </a:lnTo>
                <a:lnTo>
                  <a:pt x="8805" y="153"/>
                </a:lnTo>
                <a:lnTo>
                  <a:pt x="8803" y="167"/>
                </a:lnTo>
                <a:lnTo>
                  <a:pt x="8802" y="183"/>
                </a:lnTo>
                <a:lnTo>
                  <a:pt x="8802" y="845"/>
                </a:lnTo>
                <a:lnTo>
                  <a:pt x="8802" y="1507"/>
                </a:lnTo>
                <a:close/>
                <a:moveTo>
                  <a:pt x="1311" y="1054"/>
                </a:moveTo>
                <a:lnTo>
                  <a:pt x="1911" y="1054"/>
                </a:lnTo>
                <a:lnTo>
                  <a:pt x="1900" y="1021"/>
                </a:lnTo>
                <a:lnTo>
                  <a:pt x="1885" y="979"/>
                </a:lnTo>
                <a:lnTo>
                  <a:pt x="1859" y="917"/>
                </a:lnTo>
                <a:lnTo>
                  <a:pt x="1822" y="834"/>
                </a:lnTo>
                <a:lnTo>
                  <a:pt x="1771" y="728"/>
                </a:lnTo>
                <a:lnTo>
                  <a:pt x="1705" y="599"/>
                </a:lnTo>
                <a:lnTo>
                  <a:pt x="1621" y="446"/>
                </a:lnTo>
                <a:lnTo>
                  <a:pt x="1556" y="557"/>
                </a:lnTo>
                <a:lnTo>
                  <a:pt x="1474" y="706"/>
                </a:lnTo>
                <a:lnTo>
                  <a:pt x="1432" y="790"/>
                </a:lnTo>
                <a:lnTo>
                  <a:pt x="1389" y="876"/>
                </a:lnTo>
                <a:lnTo>
                  <a:pt x="1349" y="965"/>
                </a:lnTo>
                <a:lnTo>
                  <a:pt x="1311" y="1054"/>
                </a:lnTo>
                <a:close/>
                <a:moveTo>
                  <a:pt x="1810" y="111"/>
                </a:moveTo>
                <a:lnTo>
                  <a:pt x="1856" y="172"/>
                </a:lnTo>
                <a:lnTo>
                  <a:pt x="1899" y="232"/>
                </a:lnTo>
                <a:lnTo>
                  <a:pt x="1940" y="293"/>
                </a:lnTo>
                <a:lnTo>
                  <a:pt x="1979" y="354"/>
                </a:lnTo>
                <a:lnTo>
                  <a:pt x="2050" y="475"/>
                </a:lnTo>
                <a:lnTo>
                  <a:pt x="2083" y="534"/>
                </a:lnTo>
                <a:lnTo>
                  <a:pt x="2113" y="594"/>
                </a:lnTo>
                <a:lnTo>
                  <a:pt x="2168" y="711"/>
                </a:lnTo>
                <a:lnTo>
                  <a:pt x="2217" y="825"/>
                </a:lnTo>
                <a:lnTo>
                  <a:pt x="2238" y="881"/>
                </a:lnTo>
                <a:lnTo>
                  <a:pt x="2258" y="935"/>
                </a:lnTo>
                <a:lnTo>
                  <a:pt x="2293" y="1040"/>
                </a:lnTo>
                <a:lnTo>
                  <a:pt x="2323" y="1139"/>
                </a:lnTo>
                <a:lnTo>
                  <a:pt x="2335" y="1187"/>
                </a:lnTo>
                <a:lnTo>
                  <a:pt x="2346" y="1232"/>
                </a:lnTo>
                <a:lnTo>
                  <a:pt x="2366" y="1318"/>
                </a:lnTo>
                <a:lnTo>
                  <a:pt x="2380" y="1396"/>
                </a:lnTo>
                <a:lnTo>
                  <a:pt x="2391" y="1464"/>
                </a:lnTo>
                <a:lnTo>
                  <a:pt x="2397" y="1522"/>
                </a:lnTo>
                <a:lnTo>
                  <a:pt x="2401" y="1569"/>
                </a:lnTo>
                <a:lnTo>
                  <a:pt x="2402" y="1606"/>
                </a:lnTo>
                <a:lnTo>
                  <a:pt x="2402" y="1723"/>
                </a:lnTo>
                <a:lnTo>
                  <a:pt x="1900" y="1723"/>
                </a:lnTo>
                <a:lnTo>
                  <a:pt x="1900" y="1662"/>
                </a:lnTo>
                <a:lnTo>
                  <a:pt x="1929" y="1662"/>
                </a:lnTo>
                <a:lnTo>
                  <a:pt x="1955" y="1660"/>
                </a:lnTo>
                <a:lnTo>
                  <a:pt x="1978" y="1653"/>
                </a:lnTo>
                <a:lnTo>
                  <a:pt x="1987" y="1648"/>
                </a:lnTo>
                <a:lnTo>
                  <a:pt x="1996" y="1642"/>
                </a:lnTo>
                <a:lnTo>
                  <a:pt x="2004" y="1634"/>
                </a:lnTo>
                <a:lnTo>
                  <a:pt x="2010" y="1625"/>
                </a:lnTo>
                <a:lnTo>
                  <a:pt x="2022" y="1606"/>
                </a:lnTo>
                <a:lnTo>
                  <a:pt x="2030" y="1582"/>
                </a:lnTo>
                <a:lnTo>
                  <a:pt x="2034" y="1555"/>
                </a:lnTo>
                <a:lnTo>
                  <a:pt x="2036" y="1524"/>
                </a:lnTo>
                <a:lnTo>
                  <a:pt x="2035" y="1490"/>
                </a:lnTo>
                <a:lnTo>
                  <a:pt x="2031" y="1452"/>
                </a:lnTo>
                <a:lnTo>
                  <a:pt x="2024" y="1413"/>
                </a:lnTo>
                <a:lnTo>
                  <a:pt x="2015" y="1370"/>
                </a:lnTo>
                <a:lnTo>
                  <a:pt x="2004" y="1325"/>
                </a:lnTo>
                <a:lnTo>
                  <a:pt x="1991" y="1279"/>
                </a:lnTo>
                <a:lnTo>
                  <a:pt x="1958" y="1180"/>
                </a:lnTo>
                <a:lnTo>
                  <a:pt x="1266" y="1180"/>
                </a:lnTo>
                <a:lnTo>
                  <a:pt x="1246" y="1248"/>
                </a:lnTo>
                <a:lnTo>
                  <a:pt x="1233" y="1310"/>
                </a:lnTo>
                <a:lnTo>
                  <a:pt x="1226" y="1368"/>
                </a:lnTo>
                <a:lnTo>
                  <a:pt x="1226" y="1419"/>
                </a:lnTo>
                <a:lnTo>
                  <a:pt x="1231" y="1466"/>
                </a:lnTo>
                <a:lnTo>
                  <a:pt x="1239" y="1507"/>
                </a:lnTo>
                <a:lnTo>
                  <a:pt x="1248" y="1542"/>
                </a:lnTo>
                <a:lnTo>
                  <a:pt x="1260" y="1571"/>
                </a:lnTo>
                <a:lnTo>
                  <a:pt x="1272" y="1595"/>
                </a:lnTo>
                <a:lnTo>
                  <a:pt x="1285" y="1614"/>
                </a:lnTo>
                <a:lnTo>
                  <a:pt x="1299" y="1630"/>
                </a:lnTo>
                <a:lnTo>
                  <a:pt x="1312" y="1642"/>
                </a:lnTo>
                <a:lnTo>
                  <a:pt x="1326" y="1649"/>
                </a:lnTo>
                <a:lnTo>
                  <a:pt x="1338" y="1655"/>
                </a:lnTo>
                <a:lnTo>
                  <a:pt x="1361" y="1660"/>
                </a:lnTo>
                <a:lnTo>
                  <a:pt x="1376" y="1660"/>
                </a:lnTo>
                <a:lnTo>
                  <a:pt x="1382" y="1659"/>
                </a:lnTo>
                <a:lnTo>
                  <a:pt x="1382" y="1719"/>
                </a:lnTo>
                <a:lnTo>
                  <a:pt x="1017" y="1723"/>
                </a:lnTo>
                <a:lnTo>
                  <a:pt x="1020" y="1632"/>
                </a:lnTo>
                <a:lnTo>
                  <a:pt x="1028" y="1542"/>
                </a:lnTo>
                <a:lnTo>
                  <a:pt x="1033" y="1496"/>
                </a:lnTo>
                <a:lnTo>
                  <a:pt x="1041" y="1451"/>
                </a:lnTo>
                <a:lnTo>
                  <a:pt x="1058" y="1361"/>
                </a:lnTo>
                <a:lnTo>
                  <a:pt x="1080" y="1271"/>
                </a:lnTo>
                <a:lnTo>
                  <a:pt x="1106" y="1183"/>
                </a:lnTo>
                <a:lnTo>
                  <a:pt x="1136" y="1094"/>
                </a:lnTo>
                <a:lnTo>
                  <a:pt x="1169" y="1005"/>
                </a:lnTo>
                <a:lnTo>
                  <a:pt x="1207" y="917"/>
                </a:lnTo>
                <a:lnTo>
                  <a:pt x="1248" y="830"/>
                </a:lnTo>
                <a:lnTo>
                  <a:pt x="1293" y="743"/>
                </a:lnTo>
                <a:lnTo>
                  <a:pt x="1339" y="657"/>
                </a:lnTo>
                <a:lnTo>
                  <a:pt x="1389" y="572"/>
                </a:lnTo>
                <a:lnTo>
                  <a:pt x="1442" y="488"/>
                </a:lnTo>
                <a:lnTo>
                  <a:pt x="1469" y="446"/>
                </a:lnTo>
                <a:lnTo>
                  <a:pt x="1497" y="403"/>
                </a:lnTo>
                <a:lnTo>
                  <a:pt x="1553" y="321"/>
                </a:lnTo>
                <a:lnTo>
                  <a:pt x="1443" y="132"/>
                </a:lnTo>
                <a:lnTo>
                  <a:pt x="1404" y="70"/>
                </a:lnTo>
                <a:lnTo>
                  <a:pt x="1378" y="34"/>
                </a:lnTo>
                <a:lnTo>
                  <a:pt x="1778" y="34"/>
                </a:lnTo>
                <a:lnTo>
                  <a:pt x="1781" y="55"/>
                </a:lnTo>
                <a:lnTo>
                  <a:pt x="1790" y="80"/>
                </a:lnTo>
                <a:lnTo>
                  <a:pt x="1796" y="91"/>
                </a:lnTo>
                <a:lnTo>
                  <a:pt x="1803" y="100"/>
                </a:lnTo>
                <a:lnTo>
                  <a:pt x="1810" y="111"/>
                </a:lnTo>
                <a:close/>
                <a:moveTo>
                  <a:pt x="28" y="34"/>
                </a:moveTo>
                <a:lnTo>
                  <a:pt x="552" y="34"/>
                </a:lnTo>
                <a:lnTo>
                  <a:pt x="1078" y="34"/>
                </a:lnTo>
                <a:lnTo>
                  <a:pt x="1078" y="368"/>
                </a:lnTo>
                <a:lnTo>
                  <a:pt x="1018" y="368"/>
                </a:lnTo>
                <a:lnTo>
                  <a:pt x="1016" y="360"/>
                </a:lnTo>
                <a:lnTo>
                  <a:pt x="1007" y="340"/>
                </a:lnTo>
                <a:lnTo>
                  <a:pt x="991" y="310"/>
                </a:lnTo>
                <a:lnTo>
                  <a:pt x="980" y="295"/>
                </a:lnTo>
                <a:lnTo>
                  <a:pt x="967" y="279"/>
                </a:lnTo>
                <a:lnTo>
                  <a:pt x="952" y="263"/>
                </a:lnTo>
                <a:lnTo>
                  <a:pt x="935" y="248"/>
                </a:lnTo>
                <a:lnTo>
                  <a:pt x="915" y="233"/>
                </a:lnTo>
                <a:lnTo>
                  <a:pt x="893" y="222"/>
                </a:lnTo>
                <a:lnTo>
                  <a:pt x="867" y="213"/>
                </a:lnTo>
                <a:lnTo>
                  <a:pt x="839" y="206"/>
                </a:lnTo>
                <a:lnTo>
                  <a:pt x="808" y="204"/>
                </a:lnTo>
                <a:lnTo>
                  <a:pt x="774" y="205"/>
                </a:lnTo>
                <a:lnTo>
                  <a:pt x="732" y="209"/>
                </a:lnTo>
                <a:lnTo>
                  <a:pt x="692" y="210"/>
                </a:lnTo>
                <a:lnTo>
                  <a:pt x="655" y="207"/>
                </a:lnTo>
                <a:lnTo>
                  <a:pt x="621" y="204"/>
                </a:lnTo>
                <a:lnTo>
                  <a:pt x="563" y="192"/>
                </a:lnTo>
                <a:lnTo>
                  <a:pt x="537" y="185"/>
                </a:lnTo>
                <a:lnTo>
                  <a:pt x="514" y="176"/>
                </a:lnTo>
                <a:lnTo>
                  <a:pt x="478" y="159"/>
                </a:lnTo>
                <a:lnTo>
                  <a:pt x="452" y="144"/>
                </a:lnTo>
                <a:lnTo>
                  <a:pt x="430" y="128"/>
                </a:lnTo>
                <a:lnTo>
                  <a:pt x="430" y="783"/>
                </a:lnTo>
                <a:lnTo>
                  <a:pt x="432" y="777"/>
                </a:lnTo>
                <a:lnTo>
                  <a:pt x="436" y="770"/>
                </a:lnTo>
                <a:lnTo>
                  <a:pt x="440" y="762"/>
                </a:lnTo>
                <a:lnTo>
                  <a:pt x="446" y="752"/>
                </a:lnTo>
                <a:lnTo>
                  <a:pt x="455" y="742"/>
                </a:lnTo>
                <a:lnTo>
                  <a:pt x="467" y="733"/>
                </a:lnTo>
                <a:lnTo>
                  <a:pt x="482" y="727"/>
                </a:lnTo>
                <a:lnTo>
                  <a:pt x="499" y="723"/>
                </a:lnTo>
                <a:lnTo>
                  <a:pt x="516" y="722"/>
                </a:lnTo>
                <a:lnTo>
                  <a:pt x="553" y="728"/>
                </a:lnTo>
                <a:lnTo>
                  <a:pt x="605" y="738"/>
                </a:lnTo>
                <a:lnTo>
                  <a:pt x="638" y="742"/>
                </a:lnTo>
                <a:lnTo>
                  <a:pt x="678" y="743"/>
                </a:lnTo>
                <a:lnTo>
                  <a:pt x="698" y="742"/>
                </a:lnTo>
                <a:lnTo>
                  <a:pt x="717" y="739"/>
                </a:lnTo>
                <a:lnTo>
                  <a:pt x="733" y="733"/>
                </a:lnTo>
                <a:lnTo>
                  <a:pt x="747" y="726"/>
                </a:lnTo>
                <a:lnTo>
                  <a:pt x="759" y="717"/>
                </a:lnTo>
                <a:lnTo>
                  <a:pt x="768" y="709"/>
                </a:lnTo>
                <a:lnTo>
                  <a:pt x="777" y="698"/>
                </a:lnTo>
                <a:lnTo>
                  <a:pt x="784" y="688"/>
                </a:lnTo>
                <a:lnTo>
                  <a:pt x="793" y="667"/>
                </a:lnTo>
                <a:lnTo>
                  <a:pt x="799" y="649"/>
                </a:lnTo>
                <a:lnTo>
                  <a:pt x="802" y="632"/>
                </a:lnTo>
                <a:lnTo>
                  <a:pt x="847" y="632"/>
                </a:lnTo>
                <a:lnTo>
                  <a:pt x="847" y="961"/>
                </a:lnTo>
                <a:lnTo>
                  <a:pt x="802" y="961"/>
                </a:lnTo>
                <a:lnTo>
                  <a:pt x="802" y="943"/>
                </a:lnTo>
                <a:lnTo>
                  <a:pt x="799" y="925"/>
                </a:lnTo>
                <a:lnTo>
                  <a:pt x="797" y="915"/>
                </a:lnTo>
                <a:lnTo>
                  <a:pt x="792" y="904"/>
                </a:lnTo>
                <a:lnTo>
                  <a:pt x="786" y="894"/>
                </a:lnTo>
                <a:lnTo>
                  <a:pt x="778" y="884"/>
                </a:lnTo>
                <a:lnTo>
                  <a:pt x="768" y="874"/>
                </a:lnTo>
                <a:lnTo>
                  <a:pt x="757" y="866"/>
                </a:lnTo>
                <a:lnTo>
                  <a:pt x="741" y="858"/>
                </a:lnTo>
                <a:lnTo>
                  <a:pt x="723" y="853"/>
                </a:lnTo>
                <a:lnTo>
                  <a:pt x="702" y="849"/>
                </a:lnTo>
                <a:lnTo>
                  <a:pt x="678" y="848"/>
                </a:lnTo>
                <a:lnTo>
                  <a:pt x="430" y="848"/>
                </a:lnTo>
                <a:lnTo>
                  <a:pt x="432" y="1520"/>
                </a:lnTo>
                <a:lnTo>
                  <a:pt x="433" y="1550"/>
                </a:lnTo>
                <a:lnTo>
                  <a:pt x="437" y="1573"/>
                </a:lnTo>
                <a:lnTo>
                  <a:pt x="447" y="1603"/>
                </a:lnTo>
                <a:lnTo>
                  <a:pt x="455" y="1614"/>
                </a:lnTo>
                <a:lnTo>
                  <a:pt x="463" y="1625"/>
                </a:lnTo>
                <a:lnTo>
                  <a:pt x="471" y="1634"/>
                </a:lnTo>
                <a:lnTo>
                  <a:pt x="480" y="1640"/>
                </a:lnTo>
                <a:lnTo>
                  <a:pt x="497" y="1651"/>
                </a:lnTo>
                <a:lnTo>
                  <a:pt x="513" y="1658"/>
                </a:lnTo>
                <a:lnTo>
                  <a:pt x="526" y="1661"/>
                </a:lnTo>
                <a:lnTo>
                  <a:pt x="539" y="1663"/>
                </a:lnTo>
                <a:lnTo>
                  <a:pt x="539" y="1723"/>
                </a:lnTo>
                <a:lnTo>
                  <a:pt x="0" y="1723"/>
                </a:lnTo>
                <a:lnTo>
                  <a:pt x="0" y="1663"/>
                </a:lnTo>
                <a:lnTo>
                  <a:pt x="13" y="1661"/>
                </a:lnTo>
                <a:lnTo>
                  <a:pt x="26" y="1658"/>
                </a:lnTo>
                <a:lnTo>
                  <a:pt x="42" y="1651"/>
                </a:lnTo>
                <a:lnTo>
                  <a:pt x="59" y="1640"/>
                </a:lnTo>
                <a:lnTo>
                  <a:pt x="77" y="1625"/>
                </a:lnTo>
                <a:lnTo>
                  <a:pt x="91" y="1603"/>
                </a:lnTo>
                <a:lnTo>
                  <a:pt x="97" y="1590"/>
                </a:lnTo>
                <a:lnTo>
                  <a:pt x="103" y="1573"/>
                </a:lnTo>
                <a:lnTo>
                  <a:pt x="106" y="1550"/>
                </a:lnTo>
                <a:lnTo>
                  <a:pt x="107" y="1520"/>
                </a:lnTo>
                <a:lnTo>
                  <a:pt x="107" y="851"/>
                </a:lnTo>
                <a:lnTo>
                  <a:pt x="107" y="184"/>
                </a:lnTo>
                <a:lnTo>
                  <a:pt x="106" y="169"/>
                </a:lnTo>
                <a:lnTo>
                  <a:pt x="104" y="154"/>
                </a:lnTo>
                <a:lnTo>
                  <a:pt x="95" y="131"/>
                </a:lnTo>
                <a:lnTo>
                  <a:pt x="89" y="121"/>
                </a:lnTo>
                <a:lnTo>
                  <a:pt x="82" y="112"/>
                </a:lnTo>
                <a:lnTo>
                  <a:pt x="68" y="97"/>
                </a:lnTo>
                <a:lnTo>
                  <a:pt x="53" y="86"/>
                </a:lnTo>
                <a:lnTo>
                  <a:pt x="41" y="80"/>
                </a:lnTo>
                <a:lnTo>
                  <a:pt x="28" y="74"/>
                </a:lnTo>
                <a:lnTo>
                  <a:pt x="28" y="34"/>
                </a:lnTo>
                <a:close/>
                <a:moveTo>
                  <a:pt x="12484" y="38"/>
                </a:moveTo>
                <a:lnTo>
                  <a:pt x="13008" y="38"/>
                </a:lnTo>
                <a:lnTo>
                  <a:pt x="13532" y="38"/>
                </a:lnTo>
                <a:lnTo>
                  <a:pt x="13532" y="370"/>
                </a:lnTo>
                <a:lnTo>
                  <a:pt x="13474" y="370"/>
                </a:lnTo>
                <a:lnTo>
                  <a:pt x="13471" y="362"/>
                </a:lnTo>
                <a:lnTo>
                  <a:pt x="13463" y="342"/>
                </a:lnTo>
                <a:lnTo>
                  <a:pt x="13447" y="314"/>
                </a:lnTo>
                <a:lnTo>
                  <a:pt x="13436" y="297"/>
                </a:lnTo>
                <a:lnTo>
                  <a:pt x="13423" y="281"/>
                </a:lnTo>
                <a:lnTo>
                  <a:pt x="13408" y="266"/>
                </a:lnTo>
                <a:lnTo>
                  <a:pt x="13390" y="251"/>
                </a:lnTo>
                <a:lnTo>
                  <a:pt x="13371" y="237"/>
                </a:lnTo>
                <a:lnTo>
                  <a:pt x="13348" y="225"/>
                </a:lnTo>
                <a:lnTo>
                  <a:pt x="13322" y="215"/>
                </a:lnTo>
                <a:lnTo>
                  <a:pt x="13294" y="210"/>
                </a:lnTo>
                <a:lnTo>
                  <a:pt x="13263" y="206"/>
                </a:lnTo>
                <a:lnTo>
                  <a:pt x="13229" y="209"/>
                </a:lnTo>
                <a:lnTo>
                  <a:pt x="13187" y="212"/>
                </a:lnTo>
                <a:lnTo>
                  <a:pt x="13147" y="212"/>
                </a:lnTo>
                <a:lnTo>
                  <a:pt x="13110" y="211"/>
                </a:lnTo>
                <a:lnTo>
                  <a:pt x="13077" y="206"/>
                </a:lnTo>
                <a:lnTo>
                  <a:pt x="13018" y="194"/>
                </a:lnTo>
                <a:lnTo>
                  <a:pt x="12993" y="187"/>
                </a:lnTo>
                <a:lnTo>
                  <a:pt x="12970" y="179"/>
                </a:lnTo>
                <a:lnTo>
                  <a:pt x="12933" y="162"/>
                </a:lnTo>
                <a:lnTo>
                  <a:pt x="12906" y="147"/>
                </a:lnTo>
                <a:lnTo>
                  <a:pt x="12886" y="131"/>
                </a:lnTo>
                <a:lnTo>
                  <a:pt x="12886" y="783"/>
                </a:lnTo>
                <a:lnTo>
                  <a:pt x="12888" y="777"/>
                </a:lnTo>
                <a:lnTo>
                  <a:pt x="12890" y="770"/>
                </a:lnTo>
                <a:lnTo>
                  <a:pt x="12895" y="762"/>
                </a:lnTo>
                <a:lnTo>
                  <a:pt x="12902" y="752"/>
                </a:lnTo>
                <a:lnTo>
                  <a:pt x="12911" y="743"/>
                </a:lnTo>
                <a:lnTo>
                  <a:pt x="12922" y="735"/>
                </a:lnTo>
                <a:lnTo>
                  <a:pt x="12938" y="727"/>
                </a:lnTo>
                <a:lnTo>
                  <a:pt x="12954" y="723"/>
                </a:lnTo>
                <a:lnTo>
                  <a:pt x="12971" y="723"/>
                </a:lnTo>
                <a:lnTo>
                  <a:pt x="13009" y="729"/>
                </a:lnTo>
                <a:lnTo>
                  <a:pt x="13060" y="739"/>
                </a:lnTo>
                <a:lnTo>
                  <a:pt x="13093" y="742"/>
                </a:lnTo>
                <a:lnTo>
                  <a:pt x="13133" y="743"/>
                </a:lnTo>
                <a:lnTo>
                  <a:pt x="13154" y="742"/>
                </a:lnTo>
                <a:lnTo>
                  <a:pt x="13172" y="739"/>
                </a:lnTo>
                <a:lnTo>
                  <a:pt x="13188" y="733"/>
                </a:lnTo>
                <a:lnTo>
                  <a:pt x="13202" y="726"/>
                </a:lnTo>
                <a:lnTo>
                  <a:pt x="13213" y="718"/>
                </a:lnTo>
                <a:lnTo>
                  <a:pt x="13224" y="709"/>
                </a:lnTo>
                <a:lnTo>
                  <a:pt x="13232" y="699"/>
                </a:lnTo>
                <a:lnTo>
                  <a:pt x="13239" y="688"/>
                </a:lnTo>
                <a:lnTo>
                  <a:pt x="13249" y="667"/>
                </a:lnTo>
                <a:lnTo>
                  <a:pt x="13254" y="650"/>
                </a:lnTo>
                <a:lnTo>
                  <a:pt x="13256" y="633"/>
                </a:lnTo>
                <a:lnTo>
                  <a:pt x="13302" y="633"/>
                </a:lnTo>
                <a:lnTo>
                  <a:pt x="13302" y="962"/>
                </a:lnTo>
                <a:lnTo>
                  <a:pt x="13256" y="962"/>
                </a:lnTo>
                <a:lnTo>
                  <a:pt x="13257" y="943"/>
                </a:lnTo>
                <a:lnTo>
                  <a:pt x="13254" y="926"/>
                </a:lnTo>
                <a:lnTo>
                  <a:pt x="13252" y="915"/>
                </a:lnTo>
                <a:lnTo>
                  <a:pt x="13248" y="904"/>
                </a:lnTo>
                <a:lnTo>
                  <a:pt x="13241" y="895"/>
                </a:lnTo>
                <a:lnTo>
                  <a:pt x="13234" y="884"/>
                </a:lnTo>
                <a:lnTo>
                  <a:pt x="13224" y="874"/>
                </a:lnTo>
                <a:lnTo>
                  <a:pt x="13211" y="867"/>
                </a:lnTo>
                <a:lnTo>
                  <a:pt x="13197" y="859"/>
                </a:lnTo>
                <a:lnTo>
                  <a:pt x="13179" y="854"/>
                </a:lnTo>
                <a:lnTo>
                  <a:pt x="13158" y="849"/>
                </a:lnTo>
                <a:lnTo>
                  <a:pt x="13133" y="848"/>
                </a:lnTo>
                <a:lnTo>
                  <a:pt x="12886" y="848"/>
                </a:lnTo>
                <a:lnTo>
                  <a:pt x="12888" y="1524"/>
                </a:lnTo>
                <a:lnTo>
                  <a:pt x="12889" y="1552"/>
                </a:lnTo>
                <a:lnTo>
                  <a:pt x="12892" y="1577"/>
                </a:lnTo>
                <a:lnTo>
                  <a:pt x="12903" y="1606"/>
                </a:lnTo>
                <a:lnTo>
                  <a:pt x="12911" y="1618"/>
                </a:lnTo>
                <a:lnTo>
                  <a:pt x="12918" y="1627"/>
                </a:lnTo>
                <a:lnTo>
                  <a:pt x="12926" y="1636"/>
                </a:lnTo>
                <a:lnTo>
                  <a:pt x="12934" y="1644"/>
                </a:lnTo>
                <a:lnTo>
                  <a:pt x="12952" y="1655"/>
                </a:lnTo>
                <a:lnTo>
                  <a:pt x="12968" y="1661"/>
                </a:lnTo>
                <a:lnTo>
                  <a:pt x="12982" y="1664"/>
                </a:lnTo>
                <a:lnTo>
                  <a:pt x="12995" y="1665"/>
                </a:lnTo>
                <a:lnTo>
                  <a:pt x="12995" y="1725"/>
                </a:lnTo>
                <a:lnTo>
                  <a:pt x="12456" y="1725"/>
                </a:lnTo>
                <a:lnTo>
                  <a:pt x="12456" y="1665"/>
                </a:lnTo>
                <a:lnTo>
                  <a:pt x="12469" y="1664"/>
                </a:lnTo>
                <a:lnTo>
                  <a:pt x="12482" y="1661"/>
                </a:lnTo>
                <a:lnTo>
                  <a:pt x="12498" y="1655"/>
                </a:lnTo>
                <a:lnTo>
                  <a:pt x="12515" y="1644"/>
                </a:lnTo>
                <a:lnTo>
                  <a:pt x="12532" y="1627"/>
                </a:lnTo>
                <a:lnTo>
                  <a:pt x="12546" y="1606"/>
                </a:lnTo>
                <a:lnTo>
                  <a:pt x="12553" y="1592"/>
                </a:lnTo>
                <a:lnTo>
                  <a:pt x="12557" y="1577"/>
                </a:lnTo>
                <a:lnTo>
                  <a:pt x="12560" y="1552"/>
                </a:lnTo>
                <a:lnTo>
                  <a:pt x="12563" y="1524"/>
                </a:lnTo>
                <a:lnTo>
                  <a:pt x="12563" y="855"/>
                </a:lnTo>
                <a:lnTo>
                  <a:pt x="12563" y="186"/>
                </a:lnTo>
                <a:lnTo>
                  <a:pt x="12561" y="171"/>
                </a:lnTo>
                <a:lnTo>
                  <a:pt x="12559" y="158"/>
                </a:lnTo>
                <a:lnTo>
                  <a:pt x="12550" y="134"/>
                </a:lnTo>
                <a:lnTo>
                  <a:pt x="12544" y="123"/>
                </a:lnTo>
                <a:lnTo>
                  <a:pt x="12538" y="114"/>
                </a:lnTo>
                <a:lnTo>
                  <a:pt x="12523" y="100"/>
                </a:lnTo>
                <a:lnTo>
                  <a:pt x="12509" y="90"/>
                </a:lnTo>
                <a:lnTo>
                  <a:pt x="12496" y="82"/>
                </a:lnTo>
                <a:lnTo>
                  <a:pt x="12484" y="77"/>
                </a:lnTo>
                <a:lnTo>
                  <a:pt x="12484" y="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Long Content ">
  <p:cSld name="Title and Long Content ">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479425" y="1052670"/>
            <a:ext cx="11233150" cy="864096"/>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9"/>
          <p:cNvSpPr txBox="1">
            <a:spLocks noGrp="1"/>
          </p:cNvSpPr>
          <p:nvPr>
            <p:ph type="body" idx="1"/>
          </p:nvPr>
        </p:nvSpPr>
        <p:spPr>
          <a:xfrm>
            <a:off x="479425" y="2420860"/>
            <a:ext cx="11233150" cy="3744990"/>
          </a:xfrm>
          <a:prstGeom prst="rect">
            <a:avLst/>
          </a:prstGeom>
          <a:noFill/>
          <a:ln>
            <a:noFill/>
          </a:ln>
        </p:spPr>
        <p:txBody>
          <a:bodyPr spcFirstLastPara="1" wrap="square" lIns="0" tIns="0" rIns="0" bIns="0" anchor="t" anchorCtr="0">
            <a:noAutofit/>
          </a:bodyPr>
          <a:lstStyle>
            <a:lvl1pPr marL="457200" lvl="0" indent="-342900" algn="l">
              <a:lnSpc>
                <a:spcPct val="120000"/>
              </a:lnSpc>
              <a:spcBef>
                <a:spcPts val="0"/>
              </a:spcBef>
              <a:spcAft>
                <a:spcPts val="0"/>
              </a:spcAft>
              <a:buClr>
                <a:schemeClr val="dk1"/>
              </a:buClr>
              <a:buSzPts val="1800"/>
              <a:buChar char="•"/>
              <a:defRPr/>
            </a:lvl1pPr>
            <a:lvl2pPr marL="914400" lvl="1" indent="-342900" algn="l">
              <a:lnSpc>
                <a:spcPct val="120000"/>
              </a:lnSpc>
              <a:spcBef>
                <a:spcPts val="0"/>
              </a:spcBef>
              <a:spcAft>
                <a:spcPts val="0"/>
              </a:spcAft>
              <a:buClr>
                <a:schemeClr val="dk1"/>
              </a:buClr>
              <a:buSzPts val="1800"/>
              <a:buChar char="•"/>
              <a:defRPr/>
            </a:lvl2pPr>
            <a:lvl3pPr marL="1371600" lvl="2" indent="-342900" algn="l">
              <a:lnSpc>
                <a:spcPct val="120000"/>
              </a:lnSpc>
              <a:spcBef>
                <a:spcPts val="0"/>
              </a:spcBef>
              <a:spcAft>
                <a:spcPts val="0"/>
              </a:spcAft>
              <a:buClr>
                <a:schemeClr val="dk1"/>
              </a:buClr>
              <a:buSzPts val="1800"/>
              <a:buChar char="•"/>
              <a:defRPr/>
            </a:lvl3pPr>
            <a:lvl4pPr marL="1828800" lvl="3" indent="-342900" algn="l">
              <a:lnSpc>
                <a:spcPct val="120000"/>
              </a:lnSpc>
              <a:spcBef>
                <a:spcPts val="0"/>
              </a:spcBef>
              <a:spcAft>
                <a:spcPts val="0"/>
              </a:spcAft>
              <a:buClr>
                <a:schemeClr val="dk1"/>
              </a:buClr>
              <a:buSzPts val="1800"/>
              <a:buChar char="•"/>
              <a:defRPr/>
            </a:lvl4pPr>
            <a:lvl5pPr marL="2286000" lvl="4" indent="-342900" algn="l">
              <a:lnSpc>
                <a:spcPct val="120000"/>
              </a:lnSpc>
              <a:spcBef>
                <a:spcPts val="0"/>
              </a:spcBef>
              <a:spcAft>
                <a:spcPts val="0"/>
              </a:spcAft>
              <a:buClr>
                <a:schemeClr val="dk1"/>
              </a:buClr>
              <a:buSzPts val="1800"/>
              <a:buChar char="•"/>
              <a:defRPr/>
            </a:lvl5pPr>
            <a:lvl6pPr marL="2743200" lvl="5" indent="-342900" algn="l">
              <a:lnSpc>
                <a:spcPct val="120000"/>
              </a:lnSpc>
              <a:spcBef>
                <a:spcPts val="0"/>
              </a:spcBef>
              <a:spcAft>
                <a:spcPts val="0"/>
              </a:spcAft>
              <a:buClr>
                <a:schemeClr val="dk1"/>
              </a:buClr>
              <a:buSzPts val="1800"/>
              <a:buChar char="•"/>
              <a:defRPr/>
            </a:lvl6pPr>
            <a:lvl7pPr marL="3200400" lvl="6" indent="-342900" algn="l">
              <a:lnSpc>
                <a:spcPct val="120000"/>
              </a:lnSpc>
              <a:spcBef>
                <a:spcPts val="0"/>
              </a:spcBef>
              <a:spcAft>
                <a:spcPts val="0"/>
              </a:spcAft>
              <a:buClr>
                <a:schemeClr val="dk1"/>
              </a:buClr>
              <a:buSzPts val="1800"/>
              <a:buChar char="•"/>
              <a:defRPr/>
            </a:lvl7pPr>
            <a:lvl8pPr marL="3657600" lvl="7" indent="-342900" algn="l">
              <a:lnSpc>
                <a:spcPct val="120000"/>
              </a:lnSpc>
              <a:spcBef>
                <a:spcPts val="0"/>
              </a:spcBef>
              <a:spcAft>
                <a:spcPts val="0"/>
              </a:spcAft>
              <a:buClr>
                <a:schemeClr val="dk1"/>
              </a:buClr>
              <a:buSzPts val="1800"/>
              <a:buChar char="•"/>
              <a:defRPr/>
            </a:lvl8pPr>
            <a:lvl9pPr marL="4114800" lvl="8" indent="-342900" algn="l">
              <a:lnSpc>
                <a:spcPct val="120000"/>
              </a:lnSpc>
              <a:spcBef>
                <a:spcPts val="0"/>
              </a:spcBef>
              <a:spcAft>
                <a:spcPts val="0"/>
              </a:spcAft>
              <a:buClr>
                <a:schemeClr val="dk1"/>
              </a:buClr>
              <a:buSzPts val="1800"/>
              <a:buChar char="•"/>
              <a:defRPr/>
            </a:lvl9pPr>
          </a:lstStyle>
          <a:p>
            <a:endParaRPr/>
          </a:p>
        </p:txBody>
      </p:sp>
      <p:sp>
        <p:nvSpPr>
          <p:cNvPr id="82" name="Google Shape;82;p9"/>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7097771-2658-467A-8862-AD4D2EBA01D8}" type="datetime1">
              <a:rPr lang="fi-FI" smtClean="0"/>
              <a:t>22.6.2022</a:t>
            </a:fld>
            <a:endParaRPr/>
          </a:p>
        </p:txBody>
      </p:sp>
      <p:sp>
        <p:nvSpPr>
          <p:cNvPr id="83" name="Google Shape;83;p9"/>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84" name="Google Shape;84;p9"/>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
  <p:cSld name="Section Header ">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479425" y="2708901"/>
            <a:ext cx="11233150" cy="151221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dk1"/>
              </a:buClr>
              <a:buSzPts val="4800"/>
              <a:buFont typeface="Arial"/>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0"/>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BF304A3B-D849-4043-9106-69369AB1006D}" type="datetime1">
              <a:rPr lang="fi-FI" smtClean="0"/>
              <a:t>22.6.2022</a:t>
            </a:fld>
            <a:endParaRPr/>
          </a:p>
        </p:txBody>
      </p:sp>
      <p:sp>
        <p:nvSpPr>
          <p:cNvPr id="88" name="Google Shape;88;p10"/>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i-FI"/>
              <a:t>PRESENTATION NAME</a:t>
            </a:r>
            <a:endParaRPr/>
          </a:p>
        </p:txBody>
      </p:sp>
      <p:sp>
        <p:nvSpPr>
          <p:cNvPr id="89" name="Google Shape;89;p10"/>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9425" y="2204865"/>
            <a:ext cx="11233150" cy="864096"/>
          </a:xfrm>
          <a:prstGeom prst="rect">
            <a:avLst/>
          </a:prstGeom>
          <a:no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9425" y="3573015"/>
            <a:ext cx="11233150" cy="2592835"/>
          </a:xfrm>
          <a:prstGeom prst="rect">
            <a:avLst/>
          </a:prstGeom>
          <a:noFill/>
          <a:ln>
            <a:noFill/>
          </a:ln>
        </p:spPr>
        <p:txBody>
          <a:bodyPr spcFirstLastPara="1" wrap="square" lIns="0" tIns="0" rIns="0" bIns="0" anchor="t" anchorCtr="0">
            <a:noAutofit/>
          </a:bodyPr>
          <a:lstStyle>
            <a:lvl1pPr marL="457200" marR="0" lvl="0" indent="-342900" algn="l" rtl="0">
              <a:lnSpc>
                <a:spcPct val="12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2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20000"/>
              </a:lnSpc>
              <a:spcBef>
                <a:spcPts val="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20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12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92100" algn="l" rtl="0">
              <a:lnSpc>
                <a:spcPct val="12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12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12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12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320327C9-50C5-404C-AD55-8718EA80811E}" type="datetime1">
              <a:rPr lang="fi-FI" smtClean="0"/>
              <a:t>22.6.2022</a:t>
            </a:fld>
            <a:endParaRPr/>
          </a:p>
        </p:txBody>
      </p:sp>
      <p:sp>
        <p:nvSpPr>
          <p:cNvPr id="13" name="Google Shape;13;p1"/>
          <p:cNvSpPr txBox="1">
            <a:spLocks noGrp="1"/>
          </p:cNvSpPr>
          <p:nvPr>
            <p:ph type="ftr" idx="11"/>
          </p:nvPr>
        </p:nvSpPr>
        <p:spPr>
          <a:xfrm>
            <a:off x="2495499" y="6309400"/>
            <a:ext cx="9217075" cy="143937"/>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fi-FI"/>
              <a:t>PRESENTATION NAME</a:t>
            </a:r>
            <a:endParaRPr/>
          </a:p>
        </p:txBody>
      </p:sp>
      <p:sp>
        <p:nvSpPr>
          <p:cNvPr id="14" name="Google Shape;14;p1"/>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dk2"/>
                </a:solidFill>
                <a:latin typeface="Arial"/>
                <a:ea typeface="Arial"/>
                <a:cs typeface="Arial"/>
                <a:sym typeface="Arial"/>
              </a:defRPr>
            </a:lvl1pPr>
            <a:lvl2pPr marL="0" marR="0" lvl="1" indent="0" algn="l" rtl="0">
              <a:spcBef>
                <a:spcPts val="0"/>
              </a:spcBef>
              <a:buNone/>
              <a:defRPr sz="800" b="1" i="0" u="none" strike="noStrike" cap="none">
                <a:solidFill>
                  <a:schemeClr val="dk2"/>
                </a:solidFill>
                <a:latin typeface="Arial"/>
                <a:ea typeface="Arial"/>
                <a:cs typeface="Arial"/>
                <a:sym typeface="Arial"/>
              </a:defRPr>
            </a:lvl2pPr>
            <a:lvl3pPr marL="0" marR="0" lvl="2" indent="0" algn="l" rtl="0">
              <a:spcBef>
                <a:spcPts val="0"/>
              </a:spcBef>
              <a:buNone/>
              <a:defRPr sz="800" b="1" i="0" u="none" strike="noStrike" cap="none">
                <a:solidFill>
                  <a:schemeClr val="dk2"/>
                </a:solidFill>
                <a:latin typeface="Arial"/>
                <a:ea typeface="Arial"/>
                <a:cs typeface="Arial"/>
                <a:sym typeface="Arial"/>
              </a:defRPr>
            </a:lvl3pPr>
            <a:lvl4pPr marL="0" marR="0" lvl="3" indent="0" algn="l" rtl="0">
              <a:spcBef>
                <a:spcPts val="0"/>
              </a:spcBef>
              <a:buNone/>
              <a:defRPr sz="800" b="1" i="0" u="none" strike="noStrike" cap="none">
                <a:solidFill>
                  <a:schemeClr val="dk2"/>
                </a:solidFill>
                <a:latin typeface="Arial"/>
                <a:ea typeface="Arial"/>
                <a:cs typeface="Arial"/>
                <a:sym typeface="Arial"/>
              </a:defRPr>
            </a:lvl4pPr>
            <a:lvl5pPr marL="0" marR="0" lvl="4" indent="0" algn="l" rtl="0">
              <a:spcBef>
                <a:spcPts val="0"/>
              </a:spcBef>
              <a:buNone/>
              <a:defRPr sz="800" b="1" i="0" u="none" strike="noStrike" cap="none">
                <a:solidFill>
                  <a:schemeClr val="dk2"/>
                </a:solidFill>
                <a:latin typeface="Arial"/>
                <a:ea typeface="Arial"/>
                <a:cs typeface="Arial"/>
                <a:sym typeface="Arial"/>
              </a:defRPr>
            </a:lvl5pPr>
            <a:lvl6pPr marL="0" marR="0" lvl="5" indent="0" algn="l" rtl="0">
              <a:spcBef>
                <a:spcPts val="0"/>
              </a:spcBef>
              <a:buNone/>
              <a:defRPr sz="800" b="1" i="0" u="none" strike="noStrike" cap="none">
                <a:solidFill>
                  <a:schemeClr val="dk2"/>
                </a:solidFill>
                <a:latin typeface="Arial"/>
                <a:ea typeface="Arial"/>
                <a:cs typeface="Arial"/>
                <a:sym typeface="Arial"/>
              </a:defRPr>
            </a:lvl6pPr>
            <a:lvl7pPr marL="0" marR="0" lvl="6" indent="0" algn="l" rtl="0">
              <a:spcBef>
                <a:spcPts val="0"/>
              </a:spcBef>
              <a:buNone/>
              <a:defRPr sz="800" b="1" i="0" u="none" strike="noStrike" cap="none">
                <a:solidFill>
                  <a:schemeClr val="dk2"/>
                </a:solidFill>
                <a:latin typeface="Arial"/>
                <a:ea typeface="Arial"/>
                <a:cs typeface="Arial"/>
                <a:sym typeface="Arial"/>
              </a:defRPr>
            </a:lvl7pPr>
            <a:lvl8pPr marL="0" marR="0" lvl="7" indent="0" algn="l" rtl="0">
              <a:spcBef>
                <a:spcPts val="0"/>
              </a:spcBef>
              <a:buNone/>
              <a:defRPr sz="800" b="1" i="0" u="none" strike="noStrike" cap="none">
                <a:solidFill>
                  <a:schemeClr val="dk2"/>
                </a:solidFill>
                <a:latin typeface="Arial"/>
                <a:ea typeface="Arial"/>
                <a:cs typeface="Arial"/>
                <a:sym typeface="Arial"/>
              </a:defRPr>
            </a:lvl8pPr>
            <a:lvl9pPr marL="0" marR="0" lvl="8" indent="0" algn="l" rtl="0">
              <a:spcBef>
                <a:spcPts val="0"/>
              </a:spcBef>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1"/>
          <p:cNvSpPr/>
          <p:nvPr/>
        </p:nvSpPr>
        <p:spPr>
          <a:xfrm>
            <a:off x="479425" y="260350"/>
            <a:ext cx="3166640" cy="252000"/>
          </a:xfrm>
          <a:custGeom>
            <a:avLst/>
            <a:gdLst/>
            <a:ahLst/>
            <a:cxnLst/>
            <a:rect l="l" t="t" r="r" b="b"/>
            <a:pathLst>
              <a:path w="21982" h="1753" extrusionOk="0">
                <a:moveTo>
                  <a:pt x="10155" y="1108"/>
                </a:moveTo>
                <a:lnTo>
                  <a:pt x="10156" y="1086"/>
                </a:lnTo>
                <a:lnTo>
                  <a:pt x="10158" y="1065"/>
                </a:lnTo>
                <a:lnTo>
                  <a:pt x="10163" y="1044"/>
                </a:lnTo>
                <a:lnTo>
                  <a:pt x="10170" y="1024"/>
                </a:lnTo>
                <a:lnTo>
                  <a:pt x="10180" y="1003"/>
                </a:lnTo>
                <a:lnTo>
                  <a:pt x="10190" y="983"/>
                </a:lnTo>
                <a:lnTo>
                  <a:pt x="10203" y="966"/>
                </a:lnTo>
                <a:lnTo>
                  <a:pt x="10217" y="949"/>
                </a:lnTo>
                <a:lnTo>
                  <a:pt x="10235" y="933"/>
                </a:lnTo>
                <a:lnTo>
                  <a:pt x="10253" y="919"/>
                </a:lnTo>
                <a:lnTo>
                  <a:pt x="10274" y="907"/>
                </a:lnTo>
                <a:lnTo>
                  <a:pt x="10296" y="896"/>
                </a:lnTo>
                <a:lnTo>
                  <a:pt x="10320" y="887"/>
                </a:lnTo>
                <a:lnTo>
                  <a:pt x="10347" y="881"/>
                </a:lnTo>
                <a:lnTo>
                  <a:pt x="10375" y="877"/>
                </a:lnTo>
                <a:lnTo>
                  <a:pt x="10405" y="875"/>
                </a:lnTo>
                <a:lnTo>
                  <a:pt x="10440" y="877"/>
                </a:lnTo>
                <a:lnTo>
                  <a:pt x="10471" y="883"/>
                </a:lnTo>
                <a:lnTo>
                  <a:pt x="10502" y="890"/>
                </a:lnTo>
                <a:lnTo>
                  <a:pt x="10529" y="901"/>
                </a:lnTo>
                <a:lnTo>
                  <a:pt x="10555" y="915"/>
                </a:lnTo>
                <a:lnTo>
                  <a:pt x="10577" y="933"/>
                </a:lnTo>
                <a:lnTo>
                  <a:pt x="10598" y="951"/>
                </a:lnTo>
                <a:lnTo>
                  <a:pt x="10616" y="973"/>
                </a:lnTo>
                <a:lnTo>
                  <a:pt x="10632" y="995"/>
                </a:lnTo>
                <a:lnTo>
                  <a:pt x="10647" y="1020"/>
                </a:lnTo>
                <a:lnTo>
                  <a:pt x="10659" y="1046"/>
                </a:lnTo>
                <a:lnTo>
                  <a:pt x="10669" y="1074"/>
                </a:lnTo>
                <a:lnTo>
                  <a:pt x="10677" y="1104"/>
                </a:lnTo>
                <a:lnTo>
                  <a:pt x="10682" y="1134"/>
                </a:lnTo>
                <a:lnTo>
                  <a:pt x="10685" y="1164"/>
                </a:lnTo>
                <a:lnTo>
                  <a:pt x="10686" y="1196"/>
                </a:lnTo>
                <a:lnTo>
                  <a:pt x="10684" y="1235"/>
                </a:lnTo>
                <a:lnTo>
                  <a:pt x="10680" y="1271"/>
                </a:lnTo>
                <a:lnTo>
                  <a:pt x="10671" y="1305"/>
                </a:lnTo>
                <a:lnTo>
                  <a:pt x="10660" y="1336"/>
                </a:lnTo>
                <a:lnTo>
                  <a:pt x="10647" y="1366"/>
                </a:lnTo>
                <a:lnTo>
                  <a:pt x="10631" y="1392"/>
                </a:lnTo>
                <a:lnTo>
                  <a:pt x="10614" y="1415"/>
                </a:lnTo>
                <a:lnTo>
                  <a:pt x="10593" y="1437"/>
                </a:lnTo>
                <a:lnTo>
                  <a:pt x="10572" y="1456"/>
                </a:lnTo>
                <a:lnTo>
                  <a:pt x="10560" y="1465"/>
                </a:lnTo>
                <a:lnTo>
                  <a:pt x="10548" y="1473"/>
                </a:lnTo>
                <a:lnTo>
                  <a:pt x="10522" y="1487"/>
                </a:lnTo>
                <a:lnTo>
                  <a:pt x="10496" y="1499"/>
                </a:lnTo>
                <a:lnTo>
                  <a:pt x="10468" y="1507"/>
                </a:lnTo>
                <a:lnTo>
                  <a:pt x="10440" y="1514"/>
                </a:lnTo>
                <a:lnTo>
                  <a:pt x="10411" y="1518"/>
                </a:lnTo>
                <a:lnTo>
                  <a:pt x="10381" y="1519"/>
                </a:lnTo>
                <a:lnTo>
                  <a:pt x="10329" y="1516"/>
                </a:lnTo>
                <a:lnTo>
                  <a:pt x="10302" y="1511"/>
                </a:lnTo>
                <a:lnTo>
                  <a:pt x="10276" y="1504"/>
                </a:lnTo>
                <a:lnTo>
                  <a:pt x="10250" y="1495"/>
                </a:lnTo>
                <a:lnTo>
                  <a:pt x="10224" y="1486"/>
                </a:lnTo>
                <a:lnTo>
                  <a:pt x="10198" y="1474"/>
                </a:lnTo>
                <a:lnTo>
                  <a:pt x="10174" y="1460"/>
                </a:lnTo>
                <a:lnTo>
                  <a:pt x="10305" y="1348"/>
                </a:lnTo>
                <a:lnTo>
                  <a:pt x="10403" y="1477"/>
                </a:lnTo>
                <a:lnTo>
                  <a:pt x="10426" y="1468"/>
                </a:lnTo>
                <a:lnTo>
                  <a:pt x="10437" y="1462"/>
                </a:lnTo>
                <a:lnTo>
                  <a:pt x="10448" y="1455"/>
                </a:lnTo>
                <a:lnTo>
                  <a:pt x="10467" y="1438"/>
                </a:lnTo>
                <a:lnTo>
                  <a:pt x="10483" y="1417"/>
                </a:lnTo>
                <a:lnTo>
                  <a:pt x="10497" y="1393"/>
                </a:lnTo>
                <a:lnTo>
                  <a:pt x="10509" y="1362"/>
                </a:lnTo>
                <a:lnTo>
                  <a:pt x="10517" y="1328"/>
                </a:lnTo>
                <a:lnTo>
                  <a:pt x="10521" y="1288"/>
                </a:lnTo>
                <a:lnTo>
                  <a:pt x="10491" y="1304"/>
                </a:lnTo>
                <a:lnTo>
                  <a:pt x="10458" y="1316"/>
                </a:lnTo>
                <a:lnTo>
                  <a:pt x="10423" y="1322"/>
                </a:lnTo>
                <a:lnTo>
                  <a:pt x="10385" y="1325"/>
                </a:lnTo>
                <a:lnTo>
                  <a:pt x="10358" y="1323"/>
                </a:lnTo>
                <a:lnTo>
                  <a:pt x="10332" y="1320"/>
                </a:lnTo>
                <a:lnTo>
                  <a:pt x="10308" y="1315"/>
                </a:lnTo>
                <a:lnTo>
                  <a:pt x="10285" y="1306"/>
                </a:lnTo>
                <a:lnTo>
                  <a:pt x="10265" y="1296"/>
                </a:lnTo>
                <a:lnTo>
                  <a:pt x="10245" y="1285"/>
                </a:lnTo>
                <a:lnTo>
                  <a:pt x="10228" y="1272"/>
                </a:lnTo>
                <a:lnTo>
                  <a:pt x="10213" y="1257"/>
                </a:lnTo>
                <a:lnTo>
                  <a:pt x="10199" y="1241"/>
                </a:lnTo>
                <a:lnTo>
                  <a:pt x="10187" y="1225"/>
                </a:lnTo>
                <a:lnTo>
                  <a:pt x="10177" y="1206"/>
                </a:lnTo>
                <a:lnTo>
                  <a:pt x="10169" y="1188"/>
                </a:lnTo>
                <a:lnTo>
                  <a:pt x="10162" y="1169"/>
                </a:lnTo>
                <a:lnTo>
                  <a:pt x="10158" y="1148"/>
                </a:lnTo>
                <a:lnTo>
                  <a:pt x="10156" y="1129"/>
                </a:lnTo>
                <a:lnTo>
                  <a:pt x="10155" y="1108"/>
                </a:lnTo>
                <a:close/>
                <a:moveTo>
                  <a:pt x="10402" y="923"/>
                </a:moveTo>
                <a:lnTo>
                  <a:pt x="10385" y="925"/>
                </a:lnTo>
                <a:lnTo>
                  <a:pt x="10377" y="928"/>
                </a:lnTo>
                <a:lnTo>
                  <a:pt x="10369" y="932"/>
                </a:lnTo>
                <a:lnTo>
                  <a:pt x="10355" y="945"/>
                </a:lnTo>
                <a:lnTo>
                  <a:pt x="10342" y="962"/>
                </a:lnTo>
                <a:lnTo>
                  <a:pt x="10330" y="985"/>
                </a:lnTo>
                <a:lnTo>
                  <a:pt x="10322" y="1013"/>
                </a:lnTo>
                <a:lnTo>
                  <a:pt x="10317" y="1046"/>
                </a:lnTo>
                <a:lnTo>
                  <a:pt x="10315" y="1085"/>
                </a:lnTo>
                <a:lnTo>
                  <a:pt x="10317" y="1130"/>
                </a:lnTo>
                <a:lnTo>
                  <a:pt x="10320" y="1149"/>
                </a:lnTo>
                <a:lnTo>
                  <a:pt x="10323" y="1167"/>
                </a:lnTo>
                <a:lnTo>
                  <a:pt x="10334" y="1199"/>
                </a:lnTo>
                <a:lnTo>
                  <a:pt x="10347" y="1224"/>
                </a:lnTo>
                <a:lnTo>
                  <a:pt x="10355" y="1235"/>
                </a:lnTo>
                <a:lnTo>
                  <a:pt x="10363" y="1244"/>
                </a:lnTo>
                <a:lnTo>
                  <a:pt x="10381" y="1257"/>
                </a:lnTo>
                <a:lnTo>
                  <a:pt x="10400" y="1266"/>
                </a:lnTo>
                <a:lnTo>
                  <a:pt x="10419" y="1269"/>
                </a:lnTo>
                <a:lnTo>
                  <a:pt x="10437" y="1267"/>
                </a:lnTo>
                <a:lnTo>
                  <a:pt x="10453" y="1261"/>
                </a:lnTo>
                <a:lnTo>
                  <a:pt x="10469" y="1250"/>
                </a:lnTo>
                <a:lnTo>
                  <a:pt x="10484" y="1233"/>
                </a:lnTo>
                <a:lnTo>
                  <a:pt x="10497" y="1212"/>
                </a:lnTo>
                <a:lnTo>
                  <a:pt x="10503" y="1200"/>
                </a:lnTo>
                <a:lnTo>
                  <a:pt x="10507" y="1186"/>
                </a:lnTo>
                <a:lnTo>
                  <a:pt x="10511" y="1171"/>
                </a:lnTo>
                <a:lnTo>
                  <a:pt x="10513" y="1153"/>
                </a:lnTo>
                <a:lnTo>
                  <a:pt x="10516" y="1116"/>
                </a:lnTo>
                <a:lnTo>
                  <a:pt x="10513" y="1074"/>
                </a:lnTo>
                <a:lnTo>
                  <a:pt x="10506" y="1037"/>
                </a:lnTo>
                <a:lnTo>
                  <a:pt x="10501" y="1019"/>
                </a:lnTo>
                <a:lnTo>
                  <a:pt x="10495" y="1004"/>
                </a:lnTo>
                <a:lnTo>
                  <a:pt x="10480" y="976"/>
                </a:lnTo>
                <a:lnTo>
                  <a:pt x="10471" y="964"/>
                </a:lnTo>
                <a:lnTo>
                  <a:pt x="10463" y="953"/>
                </a:lnTo>
                <a:lnTo>
                  <a:pt x="10443" y="936"/>
                </a:lnTo>
                <a:lnTo>
                  <a:pt x="10423" y="926"/>
                </a:lnTo>
                <a:lnTo>
                  <a:pt x="10402" y="923"/>
                </a:lnTo>
                <a:close/>
                <a:moveTo>
                  <a:pt x="9692" y="968"/>
                </a:moveTo>
                <a:lnTo>
                  <a:pt x="9986" y="875"/>
                </a:lnTo>
                <a:lnTo>
                  <a:pt x="9986" y="1427"/>
                </a:lnTo>
                <a:lnTo>
                  <a:pt x="10082" y="1508"/>
                </a:lnTo>
                <a:lnTo>
                  <a:pt x="9731" y="1508"/>
                </a:lnTo>
                <a:lnTo>
                  <a:pt x="9827" y="1427"/>
                </a:lnTo>
                <a:lnTo>
                  <a:pt x="9827" y="1033"/>
                </a:lnTo>
                <a:lnTo>
                  <a:pt x="9692" y="968"/>
                </a:lnTo>
                <a:close/>
                <a:moveTo>
                  <a:pt x="10742" y="968"/>
                </a:moveTo>
                <a:lnTo>
                  <a:pt x="11037" y="875"/>
                </a:lnTo>
                <a:lnTo>
                  <a:pt x="11037" y="1427"/>
                </a:lnTo>
                <a:lnTo>
                  <a:pt x="11132" y="1508"/>
                </a:lnTo>
                <a:lnTo>
                  <a:pt x="10781" y="1508"/>
                </a:lnTo>
                <a:lnTo>
                  <a:pt x="10878" y="1427"/>
                </a:lnTo>
                <a:lnTo>
                  <a:pt x="10878" y="1033"/>
                </a:lnTo>
                <a:lnTo>
                  <a:pt x="10742" y="968"/>
                </a:lnTo>
                <a:close/>
                <a:moveTo>
                  <a:pt x="11444" y="1508"/>
                </a:moveTo>
                <a:lnTo>
                  <a:pt x="11216" y="1508"/>
                </a:lnTo>
                <a:lnTo>
                  <a:pt x="11564" y="1015"/>
                </a:lnTo>
                <a:lnTo>
                  <a:pt x="11276" y="1015"/>
                </a:lnTo>
                <a:lnTo>
                  <a:pt x="11168" y="1105"/>
                </a:lnTo>
                <a:lnTo>
                  <a:pt x="11199" y="888"/>
                </a:lnTo>
                <a:lnTo>
                  <a:pt x="11680" y="888"/>
                </a:lnTo>
                <a:lnTo>
                  <a:pt x="11444" y="1508"/>
                </a:lnTo>
                <a:close/>
                <a:moveTo>
                  <a:pt x="10317" y="607"/>
                </a:moveTo>
                <a:lnTo>
                  <a:pt x="10416" y="607"/>
                </a:lnTo>
                <a:lnTo>
                  <a:pt x="10503" y="541"/>
                </a:lnTo>
                <a:lnTo>
                  <a:pt x="10504" y="635"/>
                </a:lnTo>
                <a:lnTo>
                  <a:pt x="10190" y="635"/>
                </a:lnTo>
                <a:lnTo>
                  <a:pt x="10227" y="579"/>
                </a:lnTo>
                <a:lnTo>
                  <a:pt x="10227" y="301"/>
                </a:lnTo>
                <a:lnTo>
                  <a:pt x="10190" y="255"/>
                </a:lnTo>
                <a:lnTo>
                  <a:pt x="10409" y="244"/>
                </a:lnTo>
                <a:lnTo>
                  <a:pt x="10485" y="235"/>
                </a:lnTo>
                <a:lnTo>
                  <a:pt x="10497" y="336"/>
                </a:lnTo>
                <a:lnTo>
                  <a:pt x="10482" y="336"/>
                </a:lnTo>
                <a:lnTo>
                  <a:pt x="10409" y="273"/>
                </a:lnTo>
                <a:lnTo>
                  <a:pt x="10317" y="273"/>
                </a:lnTo>
                <a:lnTo>
                  <a:pt x="10317" y="421"/>
                </a:lnTo>
                <a:lnTo>
                  <a:pt x="10385" y="421"/>
                </a:lnTo>
                <a:lnTo>
                  <a:pt x="10418" y="374"/>
                </a:lnTo>
                <a:lnTo>
                  <a:pt x="10431" y="495"/>
                </a:lnTo>
                <a:lnTo>
                  <a:pt x="10385" y="449"/>
                </a:lnTo>
                <a:lnTo>
                  <a:pt x="10317" y="449"/>
                </a:lnTo>
                <a:lnTo>
                  <a:pt x="10317" y="607"/>
                </a:lnTo>
                <a:close/>
                <a:moveTo>
                  <a:pt x="10749" y="437"/>
                </a:moveTo>
                <a:lnTo>
                  <a:pt x="10720" y="404"/>
                </a:lnTo>
                <a:lnTo>
                  <a:pt x="10702" y="380"/>
                </a:lnTo>
                <a:lnTo>
                  <a:pt x="10680" y="378"/>
                </a:lnTo>
                <a:lnTo>
                  <a:pt x="10663" y="380"/>
                </a:lnTo>
                <a:lnTo>
                  <a:pt x="10650" y="385"/>
                </a:lnTo>
                <a:lnTo>
                  <a:pt x="10643" y="394"/>
                </a:lnTo>
                <a:lnTo>
                  <a:pt x="10641" y="399"/>
                </a:lnTo>
                <a:lnTo>
                  <a:pt x="10640" y="404"/>
                </a:lnTo>
                <a:lnTo>
                  <a:pt x="10642" y="415"/>
                </a:lnTo>
                <a:lnTo>
                  <a:pt x="10645" y="424"/>
                </a:lnTo>
                <a:lnTo>
                  <a:pt x="10651" y="432"/>
                </a:lnTo>
                <a:lnTo>
                  <a:pt x="10658" y="439"/>
                </a:lnTo>
                <a:lnTo>
                  <a:pt x="10678" y="452"/>
                </a:lnTo>
                <a:lnTo>
                  <a:pt x="10703" y="465"/>
                </a:lnTo>
                <a:lnTo>
                  <a:pt x="10734" y="480"/>
                </a:lnTo>
                <a:lnTo>
                  <a:pt x="10748" y="490"/>
                </a:lnTo>
                <a:lnTo>
                  <a:pt x="10761" y="500"/>
                </a:lnTo>
                <a:lnTo>
                  <a:pt x="10772" y="512"/>
                </a:lnTo>
                <a:lnTo>
                  <a:pt x="10780" y="526"/>
                </a:lnTo>
                <a:lnTo>
                  <a:pt x="10787" y="541"/>
                </a:lnTo>
                <a:lnTo>
                  <a:pt x="10789" y="558"/>
                </a:lnTo>
                <a:lnTo>
                  <a:pt x="10786" y="578"/>
                </a:lnTo>
                <a:lnTo>
                  <a:pt x="10784" y="586"/>
                </a:lnTo>
                <a:lnTo>
                  <a:pt x="10779" y="595"/>
                </a:lnTo>
                <a:lnTo>
                  <a:pt x="10769" y="609"/>
                </a:lnTo>
                <a:lnTo>
                  <a:pt x="10753" y="621"/>
                </a:lnTo>
                <a:lnTo>
                  <a:pt x="10735" y="630"/>
                </a:lnTo>
                <a:lnTo>
                  <a:pt x="10713" y="636"/>
                </a:lnTo>
                <a:lnTo>
                  <a:pt x="10690" y="640"/>
                </a:lnTo>
                <a:lnTo>
                  <a:pt x="10665" y="641"/>
                </a:lnTo>
                <a:lnTo>
                  <a:pt x="10636" y="640"/>
                </a:lnTo>
                <a:lnTo>
                  <a:pt x="10607" y="636"/>
                </a:lnTo>
                <a:lnTo>
                  <a:pt x="10584" y="630"/>
                </a:lnTo>
                <a:lnTo>
                  <a:pt x="10564" y="621"/>
                </a:lnTo>
                <a:lnTo>
                  <a:pt x="10580" y="547"/>
                </a:lnTo>
                <a:lnTo>
                  <a:pt x="10604" y="566"/>
                </a:lnTo>
                <a:lnTo>
                  <a:pt x="10618" y="584"/>
                </a:lnTo>
                <a:lnTo>
                  <a:pt x="10632" y="600"/>
                </a:lnTo>
                <a:lnTo>
                  <a:pt x="10654" y="616"/>
                </a:lnTo>
                <a:lnTo>
                  <a:pt x="10669" y="617"/>
                </a:lnTo>
                <a:lnTo>
                  <a:pt x="10691" y="616"/>
                </a:lnTo>
                <a:lnTo>
                  <a:pt x="10707" y="610"/>
                </a:lnTo>
                <a:lnTo>
                  <a:pt x="10712" y="606"/>
                </a:lnTo>
                <a:lnTo>
                  <a:pt x="10717" y="600"/>
                </a:lnTo>
                <a:lnTo>
                  <a:pt x="10719" y="594"/>
                </a:lnTo>
                <a:lnTo>
                  <a:pt x="10719" y="587"/>
                </a:lnTo>
                <a:lnTo>
                  <a:pt x="10718" y="578"/>
                </a:lnTo>
                <a:lnTo>
                  <a:pt x="10714" y="568"/>
                </a:lnTo>
                <a:lnTo>
                  <a:pt x="10708" y="560"/>
                </a:lnTo>
                <a:lnTo>
                  <a:pt x="10700" y="553"/>
                </a:lnTo>
                <a:lnTo>
                  <a:pt x="10680" y="540"/>
                </a:lnTo>
                <a:lnTo>
                  <a:pt x="10655" y="528"/>
                </a:lnTo>
                <a:lnTo>
                  <a:pt x="10624" y="513"/>
                </a:lnTo>
                <a:lnTo>
                  <a:pt x="10610" y="503"/>
                </a:lnTo>
                <a:lnTo>
                  <a:pt x="10597" y="493"/>
                </a:lnTo>
                <a:lnTo>
                  <a:pt x="10586" y="481"/>
                </a:lnTo>
                <a:lnTo>
                  <a:pt x="10577" y="467"/>
                </a:lnTo>
                <a:lnTo>
                  <a:pt x="10572" y="452"/>
                </a:lnTo>
                <a:lnTo>
                  <a:pt x="10571" y="434"/>
                </a:lnTo>
                <a:lnTo>
                  <a:pt x="10573" y="414"/>
                </a:lnTo>
                <a:lnTo>
                  <a:pt x="10575" y="406"/>
                </a:lnTo>
                <a:lnTo>
                  <a:pt x="10579" y="398"/>
                </a:lnTo>
                <a:lnTo>
                  <a:pt x="10589" y="384"/>
                </a:lnTo>
                <a:lnTo>
                  <a:pt x="10603" y="373"/>
                </a:lnTo>
                <a:lnTo>
                  <a:pt x="10619" y="364"/>
                </a:lnTo>
                <a:lnTo>
                  <a:pt x="10640" y="358"/>
                </a:lnTo>
                <a:lnTo>
                  <a:pt x="10663" y="355"/>
                </a:lnTo>
                <a:lnTo>
                  <a:pt x="10687" y="354"/>
                </a:lnTo>
                <a:lnTo>
                  <a:pt x="10677" y="322"/>
                </a:lnTo>
                <a:lnTo>
                  <a:pt x="10672" y="307"/>
                </a:lnTo>
                <a:lnTo>
                  <a:pt x="10671" y="293"/>
                </a:lnTo>
                <a:lnTo>
                  <a:pt x="10673" y="268"/>
                </a:lnTo>
                <a:lnTo>
                  <a:pt x="10682" y="245"/>
                </a:lnTo>
                <a:lnTo>
                  <a:pt x="10694" y="225"/>
                </a:lnTo>
                <a:lnTo>
                  <a:pt x="10702" y="216"/>
                </a:lnTo>
                <a:lnTo>
                  <a:pt x="10709" y="207"/>
                </a:lnTo>
                <a:lnTo>
                  <a:pt x="10729" y="193"/>
                </a:lnTo>
                <a:lnTo>
                  <a:pt x="10750" y="184"/>
                </a:lnTo>
                <a:lnTo>
                  <a:pt x="10761" y="179"/>
                </a:lnTo>
                <a:lnTo>
                  <a:pt x="10773" y="177"/>
                </a:lnTo>
                <a:lnTo>
                  <a:pt x="10798" y="175"/>
                </a:lnTo>
                <a:lnTo>
                  <a:pt x="10828" y="177"/>
                </a:lnTo>
                <a:lnTo>
                  <a:pt x="10855" y="186"/>
                </a:lnTo>
                <a:lnTo>
                  <a:pt x="10878" y="198"/>
                </a:lnTo>
                <a:lnTo>
                  <a:pt x="10896" y="213"/>
                </a:lnTo>
                <a:lnTo>
                  <a:pt x="10910" y="230"/>
                </a:lnTo>
                <a:lnTo>
                  <a:pt x="10920" y="251"/>
                </a:lnTo>
                <a:lnTo>
                  <a:pt x="10926" y="273"/>
                </a:lnTo>
                <a:lnTo>
                  <a:pt x="10928" y="295"/>
                </a:lnTo>
                <a:lnTo>
                  <a:pt x="10928" y="360"/>
                </a:lnTo>
                <a:lnTo>
                  <a:pt x="11011" y="360"/>
                </a:lnTo>
                <a:lnTo>
                  <a:pt x="11011" y="385"/>
                </a:lnTo>
                <a:lnTo>
                  <a:pt x="10930" y="385"/>
                </a:lnTo>
                <a:lnTo>
                  <a:pt x="10930" y="557"/>
                </a:lnTo>
                <a:lnTo>
                  <a:pt x="10933" y="575"/>
                </a:lnTo>
                <a:lnTo>
                  <a:pt x="10944" y="590"/>
                </a:lnTo>
                <a:lnTo>
                  <a:pt x="10951" y="594"/>
                </a:lnTo>
                <a:lnTo>
                  <a:pt x="10966" y="596"/>
                </a:lnTo>
                <a:lnTo>
                  <a:pt x="10991" y="590"/>
                </a:lnTo>
                <a:lnTo>
                  <a:pt x="11008" y="578"/>
                </a:lnTo>
                <a:lnTo>
                  <a:pt x="11021" y="597"/>
                </a:lnTo>
                <a:lnTo>
                  <a:pt x="11005" y="613"/>
                </a:lnTo>
                <a:lnTo>
                  <a:pt x="10984" y="627"/>
                </a:lnTo>
                <a:lnTo>
                  <a:pt x="10971" y="634"/>
                </a:lnTo>
                <a:lnTo>
                  <a:pt x="10958" y="638"/>
                </a:lnTo>
                <a:lnTo>
                  <a:pt x="10944" y="640"/>
                </a:lnTo>
                <a:lnTo>
                  <a:pt x="10927" y="641"/>
                </a:lnTo>
                <a:lnTo>
                  <a:pt x="10911" y="640"/>
                </a:lnTo>
                <a:lnTo>
                  <a:pt x="10896" y="637"/>
                </a:lnTo>
                <a:lnTo>
                  <a:pt x="10882" y="632"/>
                </a:lnTo>
                <a:lnTo>
                  <a:pt x="10870" y="624"/>
                </a:lnTo>
                <a:lnTo>
                  <a:pt x="10860" y="613"/>
                </a:lnTo>
                <a:lnTo>
                  <a:pt x="10853" y="600"/>
                </a:lnTo>
                <a:lnTo>
                  <a:pt x="10849" y="585"/>
                </a:lnTo>
                <a:lnTo>
                  <a:pt x="10847" y="567"/>
                </a:lnTo>
                <a:lnTo>
                  <a:pt x="10847" y="385"/>
                </a:lnTo>
                <a:lnTo>
                  <a:pt x="10812" y="385"/>
                </a:lnTo>
                <a:lnTo>
                  <a:pt x="10812" y="368"/>
                </a:lnTo>
                <a:lnTo>
                  <a:pt x="10834" y="357"/>
                </a:lnTo>
                <a:lnTo>
                  <a:pt x="10857" y="345"/>
                </a:lnTo>
                <a:lnTo>
                  <a:pt x="10873" y="331"/>
                </a:lnTo>
                <a:lnTo>
                  <a:pt x="10880" y="322"/>
                </a:lnTo>
                <a:lnTo>
                  <a:pt x="10883" y="315"/>
                </a:lnTo>
                <a:lnTo>
                  <a:pt x="10885" y="306"/>
                </a:lnTo>
                <a:lnTo>
                  <a:pt x="10887" y="284"/>
                </a:lnTo>
                <a:lnTo>
                  <a:pt x="10886" y="266"/>
                </a:lnTo>
                <a:lnTo>
                  <a:pt x="10882" y="250"/>
                </a:lnTo>
                <a:lnTo>
                  <a:pt x="10874" y="235"/>
                </a:lnTo>
                <a:lnTo>
                  <a:pt x="10864" y="223"/>
                </a:lnTo>
                <a:lnTo>
                  <a:pt x="10851" y="213"/>
                </a:lnTo>
                <a:lnTo>
                  <a:pt x="10834" y="206"/>
                </a:lnTo>
                <a:lnTo>
                  <a:pt x="10817" y="202"/>
                </a:lnTo>
                <a:lnTo>
                  <a:pt x="10797" y="200"/>
                </a:lnTo>
                <a:lnTo>
                  <a:pt x="10775" y="202"/>
                </a:lnTo>
                <a:lnTo>
                  <a:pt x="10756" y="207"/>
                </a:lnTo>
                <a:lnTo>
                  <a:pt x="10739" y="217"/>
                </a:lnTo>
                <a:lnTo>
                  <a:pt x="10725" y="228"/>
                </a:lnTo>
                <a:lnTo>
                  <a:pt x="10714" y="241"/>
                </a:lnTo>
                <a:lnTo>
                  <a:pt x="10707" y="255"/>
                </a:lnTo>
                <a:lnTo>
                  <a:pt x="10702" y="270"/>
                </a:lnTo>
                <a:lnTo>
                  <a:pt x="10700" y="284"/>
                </a:lnTo>
                <a:lnTo>
                  <a:pt x="10702" y="299"/>
                </a:lnTo>
                <a:lnTo>
                  <a:pt x="10704" y="312"/>
                </a:lnTo>
                <a:lnTo>
                  <a:pt x="10709" y="324"/>
                </a:lnTo>
                <a:lnTo>
                  <a:pt x="10712" y="330"/>
                </a:lnTo>
                <a:lnTo>
                  <a:pt x="10717" y="335"/>
                </a:lnTo>
                <a:lnTo>
                  <a:pt x="10725" y="344"/>
                </a:lnTo>
                <a:lnTo>
                  <a:pt x="10736" y="351"/>
                </a:lnTo>
                <a:lnTo>
                  <a:pt x="10749" y="359"/>
                </a:lnTo>
                <a:lnTo>
                  <a:pt x="10763" y="365"/>
                </a:lnTo>
                <a:lnTo>
                  <a:pt x="10759" y="437"/>
                </a:lnTo>
                <a:lnTo>
                  <a:pt x="10749" y="437"/>
                </a:lnTo>
                <a:close/>
                <a:moveTo>
                  <a:pt x="11126" y="641"/>
                </a:moveTo>
                <a:lnTo>
                  <a:pt x="11107" y="638"/>
                </a:lnTo>
                <a:lnTo>
                  <a:pt x="11099" y="634"/>
                </a:lnTo>
                <a:lnTo>
                  <a:pt x="11092" y="630"/>
                </a:lnTo>
                <a:lnTo>
                  <a:pt x="11081" y="608"/>
                </a:lnTo>
                <a:lnTo>
                  <a:pt x="11079" y="596"/>
                </a:lnTo>
                <a:lnTo>
                  <a:pt x="11079" y="586"/>
                </a:lnTo>
                <a:lnTo>
                  <a:pt x="11082" y="578"/>
                </a:lnTo>
                <a:lnTo>
                  <a:pt x="11086" y="570"/>
                </a:lnTo>
                <a:lnTo>
                  <a:pt x="11092" y="564"/>
                </a:lnTo>
                <a:lnTo>
                  <a:pt x="11098" y="558"/>
                </a:lnTo>
                <a:lnTo>
                  <a:pt x="11107" y="554"/>
                </a:lnTo>
                <a:lnTo>
                  <a:pt x="11115" y="552"/>
                </a:lnTo>
                <a:lnTo>
                  <a:pt x="11126" y="551"/>
                </a:lnTo>
                <a:lnTo>
                  <a:pt x="11136" y="552"/>
                </a:lnTo>
                <a:lnTo>
                  <a:pt x="11145" y="554"/>
                </a:lnTo>
                <a:lnTo>
                  <a:pt x="11153" y="558"/>
                </a:lnTo>
                <a:lnTo>
                  <a:pt x="11160" y="564"/>
                </a:lnTo>
                <a:lnTo>
                  <a:pt x="11167" y="577"/>
                </a:lnTo>
                <a:lnTo>
                  <a:pt x="11171" y="585"/>
                </a:lnTo>
                <a:lnTo>
                  <a:pt x="11173" y="592"/>
                </a:lnTo>
                <a:lnTo>
                  <a:pt x="11173" y="596"/>
                </a:lnTo>
                <a:lnTo>
                  <a:pt x="11172" y="606"/>
                </a:lnTo>
                <a:lnTo>
                  <a:pt x="11169" y="614"/>
                </a:lnTo>
                <a:lnTo>
                  <a:pt x="11154" y="633"/>
                </a:lnTo>
                <a:lnTo>
                  <a:pt x="11145" y="638"/>
                </a:lnTo>
                <a:lnTo>
                  <a:pt x="11136" y="641"/>
                </a:lnTo>
                <a:lnTo>
                  <a:pt x="11126" y="641"/>
                </a:lnTo>
                <a:close/>
                <a:moveTo>
                  <a:pt x="13810" y="1574"/>
                </a:moveTo>
                <a:lnTo>
                  <a:pt x="13813" y="1551"/>
                </a:lnTo>
                <a:lnTo>
                  <a:pt x="13814" y="1521"/>
                </a:lnTo>
                <a:lnTo>
                  <a:pt x="13814" y="877"/>
                </a:lnTo>
                <a:lnTo>
                  <a:pt x="13814" y="235"/>
                </a:lnTo>
                <a:lnTo>
                  <a:pt x="13813" y="206"/>
                </a:lnTo>
                <a:lnTo>
                  <a:pt x="13810" y="181"/>
                </a:lnTo>
                <a:lnTo>
                  <a:pt x="13796" y="158"/>
                </a:lnTo>
                <a:lnTo>
                  <a:pt x="13779" y="137"/>
                </a:lnTo>
                <a:lnTo>
                  <a:pt x="13762" y="122"/>
                </a:lnTo>
                <a:lnTo>
                  <a:pt x="13746" y="110"/>
                </a:lnTo>
                <a:lnTo>
                  <a:pt x="13719" y="97"/>
                </a:lnTo>
                <a:lnTo>
                  <a:pt x="13708" y="93"/>
                </a:lnTo>
                <a:lnTo>
                  <a:pt x="13708" y="34"/>
                </a:lnTo>
                <a:lnTo>
                  <a:pt x="14246" y="34"/>
                </a:lnTo>
                <a:lnTo>
                  <a:pt x="14246" y="93"/>
                </a:lnTo>
                <a:lnTo>
                  <a:pt x="14236" y="96"/>
                </a:lnTo>
                <a:lnTo>
                  <a:pt x="14209" y="109"/>
                </a:lnTo>
                <a:lnTo>
                  <a:pt x="14192" y="119"/>
                </a:lnTo>
                <a:lnTo>
                  <a:pt x="14176" y="133"/>
                </a:lnTo>
                <a:lnTo>
                  <a:pt x="14161" y="150"/>
                </a:lnTo>
                <a:lnTo>
                  <a:pt x="14154" y="160"/>
                </a:lnTo>
                <a:lnTo>
                  <a:pt x="14148" y="171"/>
                </a:lnTo>
                <a:lnTo>
                  <a:pt x="14142" y="204"/>
                </a:lnTo>
                <a:lnTo>
                  <a:pt x="14139" y="235"/>
                </a:lnTo>
                <a:lnTo>
                  <a:pt x="14139" y="877"/>
                </a:lnTo>
                <a:lnTo>
                  <a:pt x="14139" y="1521"/>
                </a:lnTo>
                <a:lnTo>
                  <a:pt x="14140" y="1551"/>
                </a:lnTo>
                <a:lnTo>
                  <a:pt x="14144" y="1574"/>
                </a:lnTo>
                <a:lnTo>
                  <a:pt x="14159" y="1599"/>
                </a:lnTo>
                <a:lnTo>
                  <a:pt x="14175" y="1619"/>
                </a:lnTo>
                <a:lnTo>
                  <a:pt x="14191" y="1634"/>
                </a:lnTo>
                <a:lnTo>
                  <a:pt x="14209" y="1646"/>
                </a:lnTo>
                <a:lnTo>
                  <a:pt x="14236" y="1660"/>
                </a:lnTo>
                <a:lnTo>
                  <a:pt x="14246" y="1664"/>
                </a:lnTo>
                <a:lnTo>
                  <a:pt x="14246" y="1723"/>
                </a:lnTo>
                <a:lnTo>
                  <a:pt x="13708" y="1723"/>
                </a:lnTo>
                <a:lnTo>
                  <a:pt x="13708" y="1664"/>
                </a:lnTo>
                <a:lnTo>
                  <a:pt x="13719" y="1660"/>
                </a:lnTo>
                <a:lnTo>
                  <a:pt x="13746" y="1648"/>
                </a:lnTo>
                <a:lnTo>
                  <a:pt x="13761" y="1637"/>
                </a:lnTo>
                <a:lnTo>
                  <a:pt x="13778" y="1624"/>
                </a:lnTo>
                <a:lnTo>
                  <a:pt x="13794" y="1607"/>
                </a:lnTo>
                <a:lnTo>
                  <a:pt x="13800" y="1597"/>
                </a:lnTo>
                <a:lnTo>
                  <a:pt x="13806" y="1586"/>
                </a:lnTo>
                <a:lnTo>
                  <a:pt x="13810" y="1574"/>
                </a:lnTo>
                <a:close/>
                <a:moveTo>
                  <a:pt x="21596" y="1210"/>
                </a:moveTo>
                <a:lnTo>
                  <a:pt x="21611" y="1137"/>
                </a:lnTo>
                <a:lnTo>
                  <a:pt x="21616" y="1099"/>
                </a:lnTo>
                <a:lnTo>
                  <a:pt x="21620" y="1058"/>
                </a:lnTo>
                <a:lnTo>
                  <a:pt x="21627" y="972"/>
                </a:lnTo>
                <a:lnTo>
                  <a:pt x="21629" y="879"/>
                </a:lnTo>
                <a:lnTo>
                  <a:pt x="21627" y="784"/>
                </a:lnTo>
                <a:lnTo>
                  <a:pt x="21624" y="740"/>
                </a:lnTo>
                <a:lnTo>
                  <a:pt x="21620" y="698"/>
                </a:lnTo>
                <a:lnTo>
                  <a:pt x="21616" y="658"/>
                </a:lnTo>
                <a:lnTo>
                  <a:pt x="21611" y="619"/>
                </a:lnTo>
                <a:lnTo>
                  <a:pt x="21596" y="546"/>
                </a:lnTo>
                <a:lnTo>
                  <a:pt x="21578" y="479"/>
                </a:lnTo>
                <a:lnTo>
                  <a:pt x="21567" y="448"/>
                </a:lnTo>
                <a:lnTo>
                  <a:pt x="21555" y="419"/>
                </a:lnTo>
                <a:lnTo>
                  <a:pt x="21528" y="364"/>
                </a:lnTo>
                <a:lnTo>
                  <a:pt x="21514" y="341"/>
                </a:lnTo>
                <a:lnTo>
                  <a:pt x="21498" y="318"/>
                </a:lnTo>
                <a:lnTo>
                  <a:pt x="21481" y="296"/>
                </a:lnTo>
                <a:lnTo>
                  <a:pt x="21462" y="277"/>
                </a:lnTo>
                <a:lnTo>
                  <a:pt x="21443" y="258"/>
                </a:lnTo>
                <a:lnTo>
                  <a:pt x="21422" y="242"/>
                </a:lnTo>
                <a:lnTo>
                  <a:pt x="21401" y="227"/>
                </a:lnTo>
                <a:lnTo>
                  <a:pt x="21378" y="213"/>
                </a:lnTo>
                <a:lnTo>
                  <a:pt x="21353" y="201"/>
                </a:lnTo>
                <a:lnTo>
                  <a:pt x="21328" y="190"/>
                </a:lnTo>
                <a:lnTo>
                  <a:pt x="21276" y="170"/>
                </a:lnTo>
                <a:lnTo>
                  <a:pt x="21217" y="151"/>
                </a:lnTo>
                <a:lnTo>
                  <a:pt x="21186" y="145"/>
                </a:lnTo>
                <a:lnTo>
                  <a:pt x="21153" y="138"/>
                </a:lnTo>
                <a:lnTo>
                  <a:pt x="21120" y="135"/>
                </a:lnTo>
                <a:lnTo>
                  <a:pt x="21085" y="133"/>
                </a:lnTo>
                <a:lnTo>
                  <a:pt x="20849" y="133"/>
                </a:lnTo>
                <a:lnTo>
                  <a:pt x="20849" y="879"/>
                </a:lnTo>
                <a:lnTo>
                  <a:pt x="20849" y="1624"/>
                </a:lnTo>
                <a:lnTo>
                  <a:pt x="21085" y="1624"/>
                </a:lnTo>
                <a:lnTo>
                  <a:pt x="21120" y="1622"/>
                </a:lnTo>
                <a:lnTo>
                  <a:pt x="21153" y="1619"/>
                </a:lnTo>
                <a:lnTo>
                  <a:pt x="21186" y="1612"/>
                </a:lnTo>
                <a:lnTo>
                  <a:pt x="21217" y="1605"/>
                </a:lnTo>
                <a:lnTo>
                  <a:pt x="21276" y="1586"/>
                </a:lnTo>
                <a:lnTo>
                  <a:pt x="21328" y="1567"/>
                </a:lnTo>
                <a:lnTo>
                  <a:pt x="21353" y="1556"/>
                </a:lnTo>
                <a:lnTo>
                  <a:pt x="21378" y="1543"/>
                </a:lnTo>
                <a:lnTo>
                  <a:pt x="21401" y="1530"/>
                </a:lnTo>
                <a:lnTo>
                  <a:pt x="21422" y="1515"/>
                </a:lnTo>
                <a:lnTo>
                  <a:pt x="21462" y="1479"/>
                </a:lnTo>
                <a:lnTo>
                  <a:pt x="21481" y="1460"/>
                </a:lnTo>
                <a:lnTo>
                  <a:pt x="21498" y="1439"/>
                </a:lnTo>
                <a:lnTo>
                  <a:pt x="21514" y="1416"/>
                </a:lnTo>
                <a:lnTo>
                  <a:pt x="21528" y="1392"/>
                </a:lnTo>
                <a:lnTo>
                  <a:pt x="21555" y="1337"/>
                </a:lnTo>
                <a:lnTo>
                  <a:pt x="21567" y="1308"/>
                </a:lnTo>
                <a:lnTo>
                  <a:pt x="21578" y="1277"/>
                </a:lnTo>
                <a:lnTo>
                  <a:pt x="21596" y="1210"/>
                </a:lnTo>
                <a:close/>
                <a:moveTo>
                  <a:pt x="21982" y="875"/>
                </a:moveTo>
                <a:lnTo>
                  <a:pt x="21981" y="928"/>
                </a:lnTo>
                <a:lnTo>
                  <a:pt x="21978" y="979"/>
                </a:lnTo>
                <a:lnTo>
                  <a:pt x="21973" y="1028"/>
                </a:lnTo>
                <a:lnTo>
                  <a:pt x="21966" y="1074"/>
                </a:lnTo>
                <a:lnTo>
                  <a:pt x="21957" y="1120"/>
                </a:lnTo>
                <a:lnTo>
                  <a:pt x="21946" y="1163"/>
                </a:lnTo>
                <a:lnTo>
                  <a:pt x="21933" y="1204"/>
                </a:lnTo>
                <a:lnTo>
                  <a:pt x="21919" y="1245"/>
                </a:lnTo>
                <a:lnTo>
                  <a:pt x="21901" y="1283"/>
                </a:lnTo>
                <a:lnTo>
                  <a:pt x="21883" y="1320"/>
                </a:lnTo>
                <a:lnTo>
                  <a:pt x="21863" y="1356"/>
                </a:lnTo>
                <a:lnTo>
                  <a:pt x="21841" y="1389"/>
                </a:lnTo>
                <a:lnTo>
                  <a:pt x="21818" y="1422"/>
                </a:lnTo>
                <a:lnTo>
                  <a:pt x="21793" y="1452"/>
                </a:lnTo>
                <a:lnTo>
                  <a:pt x="21766" y="1481"/>
                </a:lnTo>
                <a:lnTo>
                  <a:pt x="21738" y="1508"/>
                </a:lnTo>
                <a:lnTo>
                  <a:pt x="21708" y="1534"/>
                </a:lnTo>
                <a:lnTo>
                  <a:pt x="21676" y="1558"/>
                </a:lnTo>
                <a:lnTo>
                  <a:pt x="21644" y="1581"/>
                </a:lnTo>
                <a:lnTo>
                  <a:pt x="21609" y="1601"/>
                </a:lnTo>
                <a:lnTo>
                  <a:pt x="21574" y="1621"/>
                </a:lnTo>
                <a:lnTo>
                  <a:pt x="21536" y="1638"/>
                </a:lnTo>
                <a:lnTo>
                  <a:pt x="21497" y="1655"/>
                </a:lnTo>
                <a:lnTo>
                  <a:pt x="21457" y="1669"/>
                </a:lnTo>
                <a:lnTo>
                  <a:pt x="21415" y="1680"/>
                </a:lnTo>
                <a:lnTo>
                  <a:pt x="21372" y="1692"/>
                </a:lnTo>
                <a:lnTo>
                  <a:pt x="21283" y="1709"/>
                </a:lnTo>
                <a:lnTo>
                  <a:pt x="21237" y="1715"/>
                </a:lnTo>
                <a:lnTo>
                  <a:pt x="21188" y="1718"/>
                </a:lnTo>
                <a:lnTo>
                  <a:pt x="21090" y="1723"/>
                </a:lnTo>
                <a:lnTo>
                  <a:pt x="20444" y="1723"/>
                </a:lnTo>
                <a:lnTo>
                  <a:pt x="20444" y="1683"/>
                </a:lnTo>
                <a:lnTo>
                  <a:pt x="20456" y="1677"/>
                </a:lnTo>
                <a:lnTo>
                  <a:pt x="20469" y="1670"/>
                </a:lnTo>
                <a:lnTo>
                  <a:pt x="20483" y="1660"/>
                </a:lnTo>
                <a:lnTo>
                  <a:pt x="20491" y="1652"/>
                </a:lnTo>
                <a:lnTo>
                  <a:pt x="20498" y="1645"/>
                </a:lnTo>
                <a:lnTo>
                  <a:pt x="20510" y="1626"/>
                </a:lnTo>
                <a:lnTo>
                  <a:pt x="20519" y="1603"/>
                </a:lnTo>
                <a:lnTo>
                  <a:pt x="20522" y="1588"/>
                </a:lnTo>
                <a:lnTo>
                  <a:pt x="20523" y="1573"/>
                </a:lnTo>
                <a:lnTo>
                  <a:pt x="20523" y="877"/>
                </a:lnTo>
                <a:lnTo>
                  <a:pt x="20523" y="183"/>
                </a:lnTo>
                <a:lnTo>
                  <a:pt x="20522" y="169"/>
                </a:lnTo>
                <a:lnTo>
                  <a:pt x="20519" y="154"/>
                </a:lnTo>
                <a:lnTo>
                  <a:pt x="20510" y="131"/>
                </a:lnTo>
                <a:lnTo>
                  <a:pt x="20505" y="121"/>
                </a:lnTo>
                <a:lnTo>
                  <a:pt x="20498" y="111"/>
                </a:lnTo>
                <a:lnTo>
                  <a:pt x="20483" y="97"/>
                </a:lnTo>
                <a:lnTo>
                  <a:pt x="20469" y="86"/>
                </a:lnTo>
                <a:lnTo>
                  <a:pt x="20456" y="79"/>
                </a:lnTo>
                <a:lnTo>
                  <a:pt x="20444" y="74"/>
                </a:lnTo>
                <a:lnTo>
                  <a:pt x="20444" y="34"/>
                </a:lnTo>
                <a:lnTo>
                  <a:pt x="21090" y="34"/>
                </a:lnTo>
                <a:lnTo>
                  <a:pt x="21139" y="35"/>
                </a:lnTo>
                <a:lnTo>
                  <a:pt x="21188" y="38"/>
                </a:lnTo>
                <a:lnTo>
                  <a:pt x="21237" y="42"/>
                </a:lnTo>
                <a:lnTo>
                  <a:pt x="21283" y="47"/>
                </a:lnTo>
                <a:lnTo>
                  <a:pt x="21327" y="55"/>
                </a:lnTo>
                <a:lnTo>
                  <a:pt x="21372" y="65"/>
                </a:lnTo>
                <a:lnTo>
                  <a:pt x="21415" y="75"/>
                </a:lnTo>
                <a:lnTo>
                  <a:pt x="21457" y="88"/>
                </a:lnTo>
                <a:lnTo>
                  <a:pt x="21497" y="102"/>
                </a:lnTo>
                <a:lnTo>
                  <a:pt x="21536" y="119"/>
                </a:lnTo>
                <a:lnTo>
                  <a:pt x="21574" y="136"/>
                </a:lnTo>
                <a:lnTo>
                  <a:pt x="21609" y="156"/>
                </a:lnTo>
                <a:lnTo>
                  <a:pt x="21644" y="176"/>
                </a:lnTo>
                <a:lnTo>
                  <a:pt x="21676" y="199"/>
                </a:lnTo>
                <a:lnTo>
                  <a:pt x="21708" y="223"/>
                </a:lnTo>
                <a:lnTo>
                  <a:pt x="21738" y="248"/>
                </a:lnTo>
                <a:lnTo>
                  <a:pt x="21766" y="276"/>
                </a:lnTo>
                <a:lnTo>
                  <a:pt x="21793" y="304"/>
                </a:lnTo>
                <a:lnTo>
                  <a:pt x="21818" y="335"/>
                </a:lnTo>
                <a:lnTo>
                  <a:pt x="21841" y="367"/>
                </a:lnTo>
                <a:lnTo>
                  <a:pt x="21863" y="400"/>
                </a:lnTo>
                <a:lnTo>
                  <a:pt x="21883" y="436"/>
                </a:lnTo>
                <a:lnTo>
                  <a:pt x="21901" y="473"/>
                </a:lnTo>
                <a:lnTo>
                  <a:pt x="21919" y="512"/>
                </a:lnTo>
                <a:lnTo>
                  <a:pt x="21933" y="552"/>
                </a:lnTo>
                <a:lnTo>
                  <a:pt x="21946" y="593"/>
                </a:lnTo>
                <a:lnTo>
                  <a:pt x="21957" y="636"/>
                </a:lnTo>
                <a:lnTo>
                  <a:pt x="21966" y="682"/>
                </a:lnTo>
                <a:lnTo>
                  <a:pt x="21969" y="704"/>
                </a:lnTo>
                <a:lnTo>
                  <a:pt x="21973" y="727"/>
                </a:lnTo>
                <a:lnTo>
                  <a:pt x="21978" y="775"/>
                </a:lnTo>
                <a:lnTo>
                  <a:pt x="21981" y="824"/>
                </a:lnTo>
                <a:lnTo>
                  <a:pt x="21982" y="875"/>
                </a:lnTo>
                <a:close/>
                <a:moveTo>
                  <a:pt x="15692" y="1508"/>
                </a:moveTo>
                <a:lnTo>
                  <a:pt x="15693" y="1538"/>
                </a:lnTo>
                <a:lnTo>
                  <a:pt x="15699" y="1563"/>
                </a:lnTo>
                <a:lnTo>
                  <a:pt x="15706" y="1584"/>
                </a:lnTo>
                <a:lnTo>
                  <a:pt x="15716" y="1603"/>
                </a:lnTo>
                <a:lnTo>
                  <a:pt x="15727" y="1619"/>
                </a:lnTo>
                <a:lnTo>
                  <a:pt x="15740" y="1632"/>
                </a:lnTo>
                <a:lnTo>
                  <a:pt x="15754" y="1643"/>
                </a:lnTo>
                <a:lnTo>
                  <a:pt x="15768" y="1651"/>
                </a:lnTo>
                <a:lnTo>
                  <a:pt x="15796" y="1663"/>
                </a:lnTo>
                <a:lnTo>
                  <a:pt x="15820" y="1670"/>
                </a:lnTo>
                <a:lnTo>
                  <a:pt x="15844" y="1673"/>
                </a:lnTo>
                <a:lnTo>
                  <a:pt x="15844" y="1723"/>
                </a:lnTo>
                <a:lnTo>
                  <a:pt x="15530" y="1723"/>
                </a:lnTo>
                <a:lnTo>
                  <a:pt x="15101" y="1053"/>
                </a:lnTo>
                <a:lnTo>
                  <a:pt x="14672" y="383"/>
                </a:lnTo>
                <a:lnTo>
                  <a:pt x="14672" y="952"/>
                </a:lnTo>
                <a:lnTo>
                  <a:pt x="14672" y="1522"/>
                </a:lnTo>
                <a:lnTo>
                  <a:pt x="14673" y="1551"/>
                </a:lnTo>
                <a:lnTo>
                  <a:pt x="14676" y="1576"/>
                </a:lnTo>
                <a:lnTo>
                  <a:pt x="14691" y="1600"/>
                </a:lnTo>
                <a:lnTo>
                  <a:pt x="14707" y="1620"/>
                </a:lnTo>
                <a:lnTo>
                  <a:pt x="14724" y="1635"/>
                </a:lnTo>
                <a:lnTo>
                  <a:pt x="14740" y="1647"/>
                </a:lnTo>
                <a:lnTo>
                  <a:pt x="14767" y="1661"/>
                </a:lnTo>
                <a:lnTo>
                  <a:pt x="14779" y="1664"/>
                </a:lnTo>
                <a:lnTo>
                  <a:pt x="14779" y="1723"/>
                </a:lnTo>
                <a:lnTo>
                  <a:pt x="14467" y="1723"/>
                </a:lnTo>
                <a:lnTo>
                  <a:pt x="14467" y="1664"/>
                </a:lnTo>
                <a:lnTo>
                  <a:pt x="14478" y="1661"/>
                </a:lnTo>
                <a:lnTo>
                  <a:pt x="14505" y="1648"/>
                </a:lnTo>
                <a:lnTo>
                  <a:pt x="14521" y="1638"/>
                </a:lnTo>
                <a:lnTo>
                  <a:pt x="14537" y="1624"/>
                </a:lnTo>
                <a:lnTo>
                  <a:pt x="14552" y="1608"/>
                </a:lnTo>
                <a:lnTo>
                  <a:pt x="14560" y="1597"/>
                </a:lnTo>
                <a:lnTo>
                  <a:pt x="14565" y="1586"/>
                </a:lnTo>
                <a:lnTo>
                  <a:pt x="14572" y="1553"/>
                </a:lnTo>
                <a:lnTo>
                  <a:pt x="14574" y="1522"/>
                </a:lnTo>
                <a:lnTo>
                  <a:pt x="14574" y="885"/>
                </a:lnTo>
                <a:lnTo>
                  <a:pt x="14574" y="249"/>
                </a:lnTo>
                <a:lnTo>
                  <a:pt x="14572" y="220"/>
                </a:lnTo>
                <a:lnTo>
                  <a:pt x="14566" y="196"/>
                </a:lnTo>
                <a:lnTo>
                  <a:pt x="14560" y="173"/>
                </a:lnTo>
                <a:lnTo>
                  <a:pt x="14550" y="154"/>
                </a:lnTo>
                <a:lnTo>
                  <a:pt x="14538" y="139"/>
                </a:lnTo>
                <a:lnTo>
                  <a:pt x="14525" y="125"/>
                </a:lnTo>
                <a:lnTo>
                  <a:pt x="14512" y="114"/>
                </a:lnTo>
                <a:lnTo>
                  <a:pt x="14497" y="106"/>
                </a:lnTo>
                <a:lnTo>
                  <a:pt x="14470" y="94"/>
                </a:lnTo>
                <a:lnTo>
                  <a:pt x="14445" y="87"/>
                </a:lnTo>
                <a:lnTo>
                  <a:pt x="14421" y="85"/>
                </a:lnTo>
                <a:lnTo>
                  <a:pt x="14421" y="34"/>
                </a:lnTo>
                <a:lnTo>
                  <a:pt x="14840" y="34"/>
                </a:lnTo>
                <a:lnTo>
                  <a:pt x="15217" y="626"/>
                </a:lnTo>
                <a:lnTo>
                  <a:pt x="15595" y="1219"/>
                </a:lnTo>
                <a:lnTo>
                  <a:pt x="15595" y="701"/>
                </a:lnTo>
                <a:lnTo>
                  <a:pt x="15595" y="183"/>
                </a:lnTo>
                <a:lnTo>
                  <a:pt x="15594" y="167"/>
                </a:lnTo>
                <a:lnTo>
                  <a:pt x="15592" y="153"/>
                </a:lnTo>
                <a:lnTo>
                  <a:pt x="15583" y="130"/>
                </a:lnTo>
                <a:lnTo>
                  <a:pt x="15577" y="120"/>
                </a:lnTo>
                <a:lnTo>
                  <a:pt x="15570" y="111"/>
                </a:lnTo>
                <a:lnTo>
                  <a:pt x="15556" y="96"/>
                </a:lnTo>
                <a:lnTo>
                  <a:pt x="15541" y="85"/>
                </a:lnTo>
                <a:lnTo>
                  <a:pt x="15529" y="79"/>
                </a:lnTo>
                <a:lnTo>
                  <a:pt x="15516" y="73"/>
                </a:lnTo>
                <a:lnTo>
                  <a:pt x="15516" y="34"/>
                </a:lnTo>
                <a:lnTo>
                  <a:pt x="15771" y="34"/>
                </a:lnTo>
                <a:lnTo>
                  <a:pt x="15771" y="73"/>
                </a:lnTo>
                <a:lnTo>
                  <a:pt x="15759" y="79"/>
                </a:lnTo>
                <a:lnTo>
                  <a:pt x="15746" y="85"/>
                </a:lnTo>
                <a:lnTo>
                  <a:pt x="15732" y="96"/>
                </a:lnTo>
                <a:lnTo>
                  <a:pt x="15725" y="102"/>
                </a:lnTo>
                <a:lnTo>
                  <a:pt x="15718" y="111"/>
                </a:lnTo>
                <a:lnTo>
                  <a:pt x="15705" y="130"/>
                </a:lnTo>
                <a:lnTo>
                  <a:pt x="15697" y="153"/>
                </a:lnTo>
                <a:lnTo>
                  <a:pt x="15695" y="167"/>
                </a:lnTo>
                <a:lnTo>
                  <a:pt x="15693" y="183"/>
                </a:lnTo>
                <a:lnTo>
                  <a:pt x="15692" y="845"/>
                </a:lnTo>
                <a:lnTo>
                  <a:pt x="15692" y="1508"/>
                </a:lnTo>
                <a:close/>
                <a:moveTo>
                  <a:pt x="20118" y="1509"/>
                </a:moveTo>
                <a:lnTo>
                  <a:pt x="20119" y="1538"/>
                </a:lnTo>
                <a:lnTo>
                  <a:pt x="20125" y="1564"/>
                </a:lnTo>
                <a:lnTo>
                  <a:pt x="20132" y="1585"/>
                </a:lnTo>
                <a:lnTo>
                  <a:pt x="20142" y="1604"/>
                </a:lnTo>
                <a:lnTo>
                  <a:pt x="20153" y="1620"/>
                </a:lnTo>
                <a:lnTo>
                  <a:pt x="20166" y="1633"/>
                </a:lnTo>
                <a:lnTo>
                  <a:pt x="20180" y="1644"/>
                </a:lnTo>
                <a:lnTo>
                  <a:pt x="20194" y="1652"/>
                </a:lnTo>
                <a:lnTo>
                  <a:pt x="20222" y="1664"/>
                </a:lnTo>
                <a:lnTo>
                  <a:pt x="20246" y="1671"/>
                </a:lnTo>
                <a:lnTo>
                  <a:pt x="20269" y="1673"/>
                </a:lnTo>
                <a:lnTo>
                  <a:pt x="20269" y="1723"/>
                </a:lnTo>
                <a:lnTo>
                  <a:pt x="19956" y="1723"/>
                </a:lnTo>
                <a:lnTo>
                  <a:pt x="19527" y="1053"/>
                </a:lnTo>
                <a:lnTo>
                  <a:pt x="19098" y="383"/>
                </a:lnTo>
                <a:lnTo>
                  <a:pt x="19098" y="953"/>
                </a:lnTo>
                <a:lnTo>
                  <a:pt x="19098" y="1524"/>
                </a:lnTo>
                <a:lnTo>
                  <a:pt x="19099" y="1552"/>
                </a:lnTo>
                <a:lnTo>
                  <a:pt x="19102" y="1577"/>
                </a:lnTo>
                <a:lnTo>
                  <a:pt x="19116" y="1600"/>
                </a:lnTo>
                <a:lnTo>
                  <a:pt x="19132" y="1621"/>
                </a:lnTo>
                <a:lnTo>
                  <a:pt x="19150" y="1636"/>
                </a:lnTo>
                <a:lnTo>
                  <a:pt x="19166" y="1648"/>
                </a:lnTo>
                <a:lnTo>
                  <a:pt x="19193" y="1661"/>
                </a:lnTo>
                <a:lnTo>
                  <a:pt x="19205" y="1665"/>
                </a:lnTo>
                <a:lnTo>
                  <a:pt x="19205" y="1723"/>
                </a:lnTo>
                <a:lnTo>
                  <a:pt x="18892" y="1723"/>
                </a:lnTo>
                <a:lnTo>
                  <a:pt x="18892" y="1665"/>
                </a:lnTo>
                <a:lnTo>
                  <a:pt x="18904" y="1662"/>
                </a:lnTo>
                <a:lnTo>
                  <a:pt x="18930" y="1649"/>
                </a:lnTo>
                <a:lnTo>
                  <a:pt x="18947" y="1638"/>
                </a:lnTo>
                <a:lnTo>
                  <a:pt x="18963" y="1625"/>
                </a:lnTo>
                <a:lnTo>
                  <a:pt x="18978" y="1608"/>
                </a:lnTo>
                <a:lnTo>
                  <a:pt x="18985" y="1598"/>
                </a:lnTo>
                <a:lnTo>
                  <a:pt x="18991" y="1587"/>
                </a:lnTo>
                <a:lnTo>
                  <a:pt x="18997" y="1553"/>
                </a:lnTo>
                <a:lnTo>
                  <a:pt x="18999" y="1524"/>
                </a:lnTo>
                <a:lnTo>
                  <a:pt x="18999" y="884"/>
                </a:lnTo>
                <a:lnTo>
                  <a:pt x="18999" y="245"/>
                </a:lnTo>
                <a:lnTo>
                  <a:pt x="18997" y="217"/>
                </a:lnTo>
                <a:lnTo>
                  <a:pt x="18993" y="191"/>
                </a:lnTo>
                <a:lnTo>
                  <a:pt x="18985" y="170"/>
                </a:lnTo>
                <a:lnTo>
                  <a:pt x="18976" y="151"/>
                </a:lnTo>
                <a:lnTo>
                  <a:pt x="18964" y="135"/>
                </a:lnTo>
                <a:lnTo>
                  <a:pt x="18951" y="122"/>
                </a:lnTo>
                <a:lnTo>
                  <a:pt x="18938" y="111"/>
                </a:lnTo>
                <a:lnTo>
                  <a:pt x="18924" y="102"/>
                </a:lnTo>
                <a:lnTo>
                  <a:pt x="18896" y="91"/>
                </a:lnTo>
                <a:lnTo>
                  <a:pt x="18871" y="84"/>
                </a:lnTo>
                <a:lnTo>
                  <a:pt x="18848" y="82"/>
                </a:lnTo>
                <a:lnTo>
                  <a:pt x="18848" y="35"/>
                </a:lnTo>
                <a:lnTo>
                  <a:pt x="19265" y="35"/>
                </a:lnTo>
                <a:lnTo>
                  <a:pt x="19643" y="627"/>
                </a:lnTo>
                <a:lnTo>
                  <a:pt x="20021" y="1221"/>
                </a:lnTo>
                <a:lnTo>
                  <a:pt x="20021" y="701"/>
                </a:lnTo>
                <a:lnTo>
                  <a:pt x="20021" y="183"/>
                </a:lnTo>
                <a:lnTo>
                  <a:pt x="20020" y="167"/>
                </a:lnTo>
                <a:lnTo>
                  <a:pt x="20018" y="154"/>
                </a:lnTo>
                <a:lnTo>
                  <a:pt x="20009" y="131"/>
                </a:lnTo>
                <a:lnTo>
                  <a:pt x="20002" y="121"/>
                </a:lnTo>
                <a:lnTo>
                  <a:pt x="19996" y="111"/>
                </a:lnTo>
                <a:lnTo>
                  <a:pt x="19982" y="97"/>
                </a:lnTo>
                <a:lnTo>
                  <a:pt x="19967" y="86"/>
                </a:lnTo>
                <a:lnTo>
                  <a:pt x="19955" y="79"/>
                </a:lnTo>
                <a:lnTo>
                  <a:pt x="19942" y="73"/>
                </a:lnTo>
                <a:lnTo>
                  <a:pt x="19942" y="34"/>
                </a:lnTo>
                <a:lnTo>
                  <a:pt x="20197" y="34"/>
                </a:lnTo>
                <a:lnTo>
                  <a:pt x="20197" y="73"/>
                </a:lnTo>
                <a:lnTo>
                  <a:pt x="20185" y="79"/>
                </a:lnTo>
                <a:lnTo>
                  <a:pt x="20172" y="86"/>
                </a:lnTo>
                <a:lnTo>
                  <a:pt x="20158" y="97"/>
                </a:lnTo>
                <a:lnTo>
                  <a:pt x="20150" y="104"/>
                </a:lnTo>
                <a:lnTo>
                  <a:pt x="20144" y="111"/>
                </a:lnTo>
                <a:lnTo>
                  <a:pt x="20131" y="131"/>
                </a:lnTo>
                <a:lnTo>
                  <a:pt x="20122" y="154"/>
                </a:lnTo>
                <a:lnTo>
                  <a:pt x="20120" y="167"/>
                </a:lnTo>
                <a:lnTo>
                  <a:pt x="20119" y="183"/>
                </a:lnTo>
                <a:lnTo>
                  <a:pt x="20118" y="846"/>
                </a:lnTo>
                <a:lnTo>
                  <a:pt x="20118" y="1509"/>
                </a:lnTo>
                <a:close/>
                <a:moveTo>
                  <a:pt x="17596" y="1054"/>
                </a:moveTo>
                <a:lnTo>
                  <a:pt x="18194" y="1054"/>
                </a:lnTo>
                <a:lnTo>
                  <a:pt x="18185" y="1021"/>
                </a:lnTo>
                <a:lnTo>
                  <a:pt x="18168" y="979"/>
                </a:lnTo>
                <a:lnTo>
                  <a:pt x="18144" y="917"/>
                </a:lnTo>
                <a:lnTo>
                  <a:pt x="18106" y="834"/>
                </a:lnTo>
                <a:lnTo>
                  <a:pt x="18055" y="728"/>
                </a:lnTo>
                <a:lnTo>
                  <a:pt x="17989" y="599"/>
                </a:lnTo>
                <a:lnTo>
                  <a:pt x="17906" y="446"/>
                </a:lnTo>
                <a:lnTo>
                  <a:pt x="17840" y="557"/>
                </a:lnTo>
                <a:lnTo>
                  <a:pt x="17759" y="706"/>
                </a:lnTo>
                <a:lnTo>
                  <a:pt x="17716" y="790"/>
                </a:lnTo>
                <a:lnTo>
                  <a:pt x="17673" y="876"/>
                </a:lnTo>
                <a:lnTo>
                  <a:pt x="17632" y="965"/>
                </a:lnTo>
                <a:lnTo>
                  <a:pt x="17596" y="1054"/>
                </a:lnTo>
                <a:close/>
                <a:moveTo>
                  <a:pt x="18094" y="111"/>
                </a:moveTo>
                <a:lnTo>
                  <a:pt x="18140" y="172"/>
                </a:lnTo>
                <a:lnTo>
                  <a:pt x="18184" y="232"/>
                </a:lnTo>
                <a:lnTo>
                  <a:pt x="18223" y="293"/>
                </a:lnTo>
                <a:lnTo>
                  <a:pt x="18262" y="354"/>
                </a:lnTo>
                <a:lnTo>
                  <a:pt x="18334" y="475"/>
                </a:lnTo>
                <a:lnTo>
                  <a:pt x="18366" y="534"/>
                </a:lnTo>
                <a:lnTo>
                  <a:pt x="18397" y="594"/>
                </a:lnTo>
                <a:lnTo>
                  <a:pt x="18453" y="711"/>
                </a:lnTo>
                <a:lnTo>
                  <a:pt x="18500" y="825"/>
                </a:lnTo>
                <a:lnTo>
                  <a:pt x="18522" y="881"/>
                </a:lnTo>
                <a:lnTo>
                  <a:pt x="18542" y="935"/>
                </a:lnTo>
                <a:lnTo>
                  <a:pt x="18577" y="1040"/>
                </a:lnTo>
                <a:lnTo>
                  <a:pt x="18607" y="1139"/>
                </a:lnTo>
                <a:lnTo>
                  <a:pt x="18619" y="1187"/>
                </a:lnTo>
                <a:lnTo>
                  <a:pt x="18631" y="1232"/>
                </a:lnTo>
                <a:lnTo>
                  <a:pt x="18649" y="1318"/>
                </a:lnTo>
                <a:lnTo>
                  <a:pt x="18664" y="1396"/>
                </a:lnTo>
                <a:lnTo>
                  <a:pt x="18674" y="1464"/>
                </a:lnTo>
                <a:lnTo>
                  <a:pt x="18682" y="1522"/>
                </a:lnTo>
                <a:lnTo>
                  <a:pt x="18685" y="1569"/>
                </a:lnTo>
                <a:lnTo>
                  <a:pt x="18687" y="1606"/>
                </a:lnTo>
                <a:lnTo>
                  <a:pt x="18687" y="1723"/>
                </a:lnTo>
                <a:lnTo>
                  <a:pt x="18184" y="1723"/>
                </a:lnTo>
                <a:lnTo>
                  <a:pt x="18184" y="1662"/>
                </a:lnTo>
                <a:lnTo>
                  <a:pt x="18214" y="1662"/>
                </a:lnTo>
                <a:lnTo>
                  <a:pt x="18240" y="1660"/>
                </a:lnTo>
                <a:lnTo>
                  <a:pt x="18261" y="1653"/>
                </a:lnTo>
                <a:lnTo>
                  <a:pt x="18271" y="1648"/>
                </a:lnTo>
                <a:lnTo>
                  <a:pt x="18280" y="1642"/>
                </a:lnTo>
                <a:lnTo>
                  <a:pt x="18287" y="1634"/>
                </a:lnTo>
                <a:lnTo>
                  <a:pt x="18295" y="1625"/>
                </a:lnTo>
                <a:lnTo>
                  <a:pt x="18306" y="1606"/>
                </a:lnTo>
                <a:lnTo>
                  <a:pt x="18314" y="1582"/>
                </a:lnTo>
                <a:lnTo>
                  <a:pt x="18319" y="1555"/>
                </a:lnTo>
                <a:lnTo>
                  <a:pt x="18320" y="1524"/>
                </a:lnTo>
                <a:lnTo>
                  <a:pt x="18319" y="1490"/>
                </a:lnTo>
                <a:lnTo>
                  <a:pt x="18315" y="1452"/>
                </a:lnTo>
                <a:lnTo>
                  <a:pt x="18308" y="1413"/>
                </a:lnTo>
                <a:lnTo>
                  <a:pt x="18299" y="1370"/>
                </a:lnTo>
                <a:lnTo>
                  <a:pt x="18288" y="1325"/>
                </a:lnTo>
                <a:lnTo>
                  <a:pt x="18274" y="1279"/>
                </a:lnTo>
                <a:lnTo>
                  <a:pt x="18242" y="1180"/>
                </a:lnTo>
                <a:lnTo>
                  <a:pt x="17550" y="1180"/>
                </a:lnTo>
                <a:lnTo>
                  <a:pt x="17531" y="1248"/>
                </a:lnTo>
                <a:lnTo>
                  <a:pt x="17517" y="1310"/>
                </a:lnTo>
                <a:lnTo>
                  <a:pt x="17510" y="1368"/>
                </a:lnTo>
                <a:lnTo>
                  <a:pt x="17510" y="1419"/>
                </a:lnTo>
                <a:lnTo>
                  <a:pt x="17516" y="1466"/>
                </a:lnTo>
                <a:lnTo>
                  <a:pt x="17523" y="1507"/>
                </a:lnTo>
                <a:lnTo>
                  <a:pt x="17533" y="1542"/>
                </a:lnTo>
                <a:lnTo>
                  <a:pt x="17544" y="1571"/>
                </a:lnTo>
                <a:lnTo>
                  <a:pt x="17557" y="1595"/>
                </a:lnTo>
                <a:lnTo>
                  <a:pt x="17570" y="1614"/>
                </a:lnTo>
                <a:lnTo>
                  <a:pt x="17583" y="1630"/>
                </a:lnTo>
                <a:lnTo>
                  <a:pt x="17597" y="1642"/>
                </a:lnTo>
                <a:lnTo>
                  <a:pt x="17610" y="1649"/>
                </a:lnTo>
                <a:lnTo>
                  <a:pt x="17623" y="1655"/>
                </a:lnTo>
                <a:lnTo>
                  <a:pt x="17645" y="1660"/>
                </a:lnTo>
                <a:lnTo>
                  <a:pt x="17660" y="1660"/>
                </a:lnTo>
                <a:lnTo>
                  <a:pt x="17666" y="1659"/>
                </a:lnTo>
                <a:lnTo>
                  <a:pt x="17666" y="1719"/>
                </a:lnTo>
                <a:lnTo>
                  <a:pt x="17302" y="1723"/>
                </a:lnTo>
                <a:lnTo>
                  <a:pt x="17304" y="1632"/>
                </a:lnTo>
                <a:lnTo>
                  <a:pt x="17312" y="1542"/>
                </a:lnTo>
                <a:lnTo>
                  <a:pt x="17318" y="1496"/>
                </a:lnTo>
                <a:lnTo>
                  <a:pt x="17324" y="1451"/>
                </a:lnTo>
                <a:lnTo>
                  <a:pt x="17342" y="1361"/>
                </a:lnTo>
                <a:lnTo>
                  <a:pt x="17363" y="1271"/>
                </a:lnTo>
                <a:lnTo>
                  <a:pt x="17390" y="1183"/>
                </a:lnTo>
                <a:lnTo>
                  <a:pt x="17419" y="1094"/>
                </a:lnTo>
                <a:lnTo>
                  <a:pt x="17454" y="1005"/>
                </a:lnTo>
                <a:lnTo>
                  <a:pt x="17491" y="917"/>
                </a:lnTo>
                <a:lnTo>
                  <a:pt x="17532" y="830"/>
                </a:lnTo>
                <a:lnTo>
                  <a:pt x="17576" y="743"/>
                </a:lnTo>
                <a:lnTo>
                  <a:pt x="17624" y="657"/>
                </a:lnTo>
                <a:lnTo>
                  <a:pt x="17673" y="572"/>
                </a:lnTo>
                <a:lnTo>
                  <a:pt x="17726" y="488"/>
                </a:lnTo>
                <a:lnTo>
                  <a:pt x="17753" y="446"/>
                </a:lnTo>
                <a:lnTo>
                  <a:pt x="17780" y="403"/>
                </a:lnTo>
                <a:lnTo>
                  <a:pt x="17838" y="321"/>
                </a:lnTo>
                <a:lnTo>
                  <a:pt x="17727" y="132"/>
                </a:lnTo>
                <a:lnTo>
                  <a:pt x="17687" y="70"/>
                </a:lnTo>
                <a:lnTo>
                  <a:pt x="17662" y="34"/>
                </a:lnTo>
                <a:lnTo>
                  <a:pt x="18062" y="34"/>
                </a:lnTo>
                <a:lnTo>
                  <a:pt x="18066" y="55"/>
                </a:lnTo>
                <a:lnTo>
                  <a:pt x="18074" y="80"/>
                </a:lnTo>
                <a:lnTo>
                  <a:pt x="18081" y="91"/>
                </a:lnTo>
                <a:lnTo>
                  <a:pt x="18087" y="100"/>
                </a:lnTo>
                <a:lnTo>
                  <a:pt x="18094" y="111"/>
                </a:lnTo>
                <a:close/>
                <a:moveTo>
                  <a:pt x="17039" y="1389"/>
                </a:moveTo>
                <a:lnTo>
                  <a:pt x="17094" y="1389"/>
                </a:lnTo>
                <a:lnTo>
                  <a:pt x="17094" y="1723"/>
                </a:lnTo>
                <a:lnTo>
                  <a:pt x="16572" y="1723"/>
                </a:lnTo>
                <a:lnTo>
                  <a:pt x="16050" y="1723"/>
                </a:lnTo>
                <a:lnTo>
                  <a:pt x="16050" y="1683"/>
                </a:lnTo>
                <a:lnTo>
                  <a:pt x="16062" y="1677"/>
                </a:lnTo>
                <a:lnTo>
                  <a:pt x="16074" y="1670"/>
                </a:lnTo>
                <a:lnTo>
                  <a:pt x="16089" y="1659"/>
                </a:lnTo>
                <a:lnTo>
                  <a:pt x="16097" y="1652"/>
                </a:lnTo>
                <a:lnTo>
                  <a:pt x="16103" y="1645"/>
                </a:lnTo>
                <a:lnTo>
                  <a:pt x="16116" y="1625"/>
                </a:lnTo>
                <a:lnTo>
                  <a:pt x="16125" y="1603"/>
                </a:lnTo>
                <a:lnTo>
                  <a:pt x="16127" y="1588"/>
                </a:lnTo>
                <a:lnTo>
                  <a:pt x="16128" y="1573"/>
                </a:lnTo>
                <a:lnTo>
                  <a:pt x="16128" y="903"/>
                </a:lnTo>
                <a:lnTo>
                  <a:pt x="16128" y="233"/>
                </a:lnTo>
                <a:lnTo>
                  <a:pt x="16127" y="205"/>
                </a:lnTo>
                <a:lnTo>
                  <a:pt x="16124" y="180"/>
                </a:lnTo>
                <a:lnTo>
                  <a:pt x="16113" y="151"/>
                </a:lnTo>
                <a:lnTo>
                  <a:pt x="16105" y="139"/>
                </a:lnTo>
                <a:lnTo>
                  <a:pt x="16098" y="130"/>
                </a:lnTo>
                <a:lnTo>
                  <a:pt x="16089" y="121"/>
                </a:lnTo>
                <a:lnTo>
                  <a:pt x="16080" y="113"/>
                </a:lnTo>
                <a:lnTo>
                  <a:pt x="16063" y="104"/>
                </a:lnTo>
                <a:lnTo>
                  <a:pt x="16048" y="97"/>
                </a:lnTo>
                <a:lnTo>
                  <a:pt x="16034" y="94"/>
                </a:lnTo>
                <a:lnTo>
                  <a:pt x="16021" y="92"/>
                </a:lnTo>
                <a:lnTo>
                  <a:pt x="16021" y="34"/>
                </a:lnTo>
                <a:lnTo>
                  <a:pt x="16559" y="34"/>
                </a:lnTo>
                <a:lnTo>
                  <a:pt x="16559" y="92"/>
                </a:lnTo>
                <a:lnTo>
                  <a:pt x="16547" y="94"/>
                </a:lnTo>
                <a:lnTo>
                  <a:pt x="16533" y="97"/>
                </a:lnTo>
                <a:lnTo>
                  <a:pt x="16517" y="104"/>
                </a:lnTo>
                <a:lnTo>
                  <a:pt x="16500" y="113"/>
                </a:lnTo>
                <a:lnTo>
                  <a:pt x="16491" y="121"/>
                </a:lnTo>
                <a:lnTo>
                  <a:pt x="16484" y="130"/>
                </a:lnTo>
                <a:lnTo>
                  <a:pt x="16476" y="139"/>
                </a:lnTo>
                <a:lnTo>
                  <a:pt x="16468" y="151"/>
                </a:lnTo>
                <a:lnTo>
                  <a:pt x="16463" y="165"/>
                </a:lnTo>
                <a:lnTo>
                  <a:pt x="16458" y="180"/>
                </a:lnTo>
                <a:lnTo>
                  <a:pt x="16454" y="205"/>
                </a:lnTo>
                <a:lnTo>
                  <a:pt x="16453" y="233"/>
                </a:lnTo>
                <a:lnTo>
                  <a:pt x="16452" y="930"/>
                </a:lnTo>
                <a:lnTo>
                  <a:pt x="16451" y="1629"/>
                </a:lnTo>
                <a:lnTo>
                  <a:pt x="16456" y="1624"/>
                </a:lnTo>
                <a:lnTo>
                  <a:pt x="16472" y="1613"/>
                </a:lnTo>
                <a:lnTo>
                  <a:pt x="16499" y="1597"/>
                </a:lnTo>
                <a:lnTo>
                  <a:pt x="16535" y="1580"/>
                </a:lnTo>
                <a:lnTo>
                  <a:pt x="16583" y="1565"/>
                </a:lnTo>
                <a:lnTo>
                  <a:pt x="16642" y="1553"/>
                </a:lnTo>
                <a:lnTo>
                  <a:pt x="16676" y="1548"/>
                </a:lnTo>
                <a:lnTo>
                  <a:pt x="16713" y="1547"/>
                </a:lnTo>
                <a:lnTo>
                  <a:pt x="16752" y="1547"/>
                </a:lnTo>
                <a:lnTo>
                  <a:pt x="16794" y="1551"/>
                </a:lnTo>
                <a:lnTo>
                  <a:pt x="16812" y="1553"/>
                </a:lnTo>
                <a:lnTo>
                  <a:pt x="16828" y="1553"/>
                </a:lnTo>
                <a:lnTo>
                  <a:pt x="16860" y="1551"/>
                </a:lnTo>
                <a:lnTo>
                  <a:pt x="16874" y="1547"/>
                </a:lnTo>
                <a:lnTo>
                  <a:pt x="16888" y="1544"/>
                </a:lnTo>
                <a:lnTo>
                  <a:pt x="16901" y="1540"/>
                </a:lnTo>
                <a:lnTo>
                  <a:pt x="16913" y="1534"/>
                </a:lnTo>
                <a:lnTo>
                  <a:pt x="16935" y="1522"/>
                </a:lnTo>
                <a:lnTo>
                  <a:pt x="16955" y="1509"/>
                </a:lnTo>
                <a:lnTo>
                  <a:pt x="16973" y="1494"/>
                </a:lnTo>
                <a:lnTo>
                  <a:pt x="16988" y="1478"/>
                </a:lnTo>
                <a:lnTo>
                  <a:pt x="17001" y="1462"/>
                </a:lnTo>
                <a:lnTo>
                  <a:pt x="17012" y="1446"/>
                </a:lnTo>
                <a:lnTo>
                  <a:pt x="17027" y="1417"/>
                </a:lnTo>
                <a:lnTo>
                  <a:pt x="17039" y="1389"/>
                </a:lnTo>
                <a:close/>
                <a:moveTo>
                  <a:pt x="3190" y="131"/>
                </a:moveTo>
                <a:lnTo>
                  <a:pt x="3146" y="126"/>
                </a:lnTo>
                <a:lnTo>
                  <a:pt x="3100" y="124"/>
                </a:lnTo>
                <a:lnTo>
                  <a:pt x="3051" y="126"/>
                </a:lnTo>
                <a:lnTo>
                  <a:pt x="3004" y="135"/>
                </a:lnTo>
                <a:lnTo>
                  <a:pt x="2983" y="140"/>
                </a:lnTo>
                <a:lnTo>
                  <a:pt x="2962" y="149"/>
                </a:lnTo>
                <a:lnTo>
                  <a:pt x="2944" y="159"/>
                </a:lnTo>
                <a:lnTo>
                  <a:pt x="2926" y="170"/>
                </a:lnTo>
                <a:lnTo>
                  <a:pt x="2909" y="184"/>
                </a:lnTo>
                <a:lnTo>
                  <a:pt x="2895" y="199"/>
                </a:lnTo>
                <a:lnTo>
                  <a:pt x="2882" y="216"/>
                </a:lnTo>
                <a:lnTo>
                  <a:pt x="2872" y="236"/>
                </a:lnTo>
                <a:lnTo>
                  <a:pt x="2863" y="257"/>
                </a:lnTo>
                <a:lnTo>
                  <a:pt x="2856" y="281"/>
                </a:lnTo>
                <a:lnTo>
                  <a:pt x="2852" y="307"/>
                </a:lnTo>
                <a:lnTo>
                  <a:pt x="2851" y="336"/>
                </a:lnTo>
                <a:lnTo>
                  <a:pt x="2853" y="369"/>
                </a:lnTo>
                <a:lnTo>
                  <a:pt x="2859" y="400"/>
                </a:lnTo>
                <a:lnTo>
                  <a:pt x="2868" y="429"/>
                </a:lnTo>
                <a:lnTo>
                  <a:pt x="2882" y="457"/>
                </a:lnTo>
                <a:lnTo>
                  <a:pt x="2900" y="483"/>
                </a:lnTo>
                <a:lnTo>
                  <a:pt x="2920" y="508"/>
                </a:lnTo>
                <a:lnTo>
                  <a:pt x="2943" y="533"/>
                </a:lnTo>
                <a:lnTo>
                  <a:pt x="2968" y="556"/>
                </a:lnTo>
                <a:lnTo>
                  <a:pt x="2996" y="579"/>
                </a:lnTo>
                <a:lnTo>
                  <a:pt x="3025" y="600"/>
                </a:lnTo>
                <a:lnTo>
                  <a:pt x="3057" y="621"/>
                </a:lnTo>
                <a:lnTo>
                  <a:pt x="3092" y="641"/>
                </a:lnTo>
                <a:lnTo>
                  <a:pt x="3236" y="724"/>
                </a:lnTo>
                <a:lnTo>
                  <a:pt x="3322" y="772"/>
                </a:lnTo>
                <a:lnTo>
                  <a:pt x="3405" y="823"/>
                </a:lnTo>
                <a:lnTo>
                  <a:pt x="3444" y="850"/>
                </a:lnTo>
                <a:lnTo>
                  <a:pt x="3480" y="879"/>
                </a:lnTo>
                <a:lnTo>
                  <a:pt x="3515" y="909"/>
                </a:lnTo>
                <a:lnTo>
                  <a:pt x="3546" y="940"/>
                </a:lnTo>
                <a:lnTo>
                  <a:pt x="3575" y="973"/>
                </a:lnTo>
                <a:lnTo>
                  <a:pt x="3600" y="1008"/>
                </a:lnTo>
                <a:lnTo>
                  <a:pt x="3623" y="1045"/>
                </a:lnTo>
                <a:lnTo>
                  <a:pt x="3633" y="1066"/>
                </a:lnTo>
                <a:lnTo>
                  <a:pt x="3642" y="1085"/>
                </a:lnTo>
                <a:lnTo>
                  <a:pt x="3658" y="1127"/>
                </a:lnTo>
                <a:lnTo>
                  <a:pt x="3665" y="1150"/>
                </a:lnTo>
                <a:lnTo>
                  <a:pt x="3669" y="1174"/>
                </a:lnTo>
                <a:lnTo>
                  <a:pt x="3676" y="1223"/>
                </a:lnTo>
                <a:lnTo>
                  <a:pt x="3678" y="1276"/>
                </a:lnTo>
                <a:lnTo>
                  <a:pt x="3677" y="1306"/>
                </a:lnTo>
                <a:lnTo>
                  <a:pt x="3675" y="1336"/>
                </a:lnTo>
                <a:lnTo>
                  <a:pt x="3665" y="1393"/>
                </a:lnTo>
                <a:lnTo>
                  <a:pt x="3658" y="1420"/>
                </a:lnTo>
                <a:lnTo>
                  <a:pt x="3650" y="1445"/>
                </a:lnTo>
                <a:lnTo>
                  <a:pt x="3641" y="1469"/>
                </a:lnTo>
                <a:lnTo>
                  <a:pt x="3629" y="1492"/>
                </a:lnTo>
                <a:lnTo>
                  <a:pt x="3617" y="1515"/>
                </a:lnTo>
                <a:lnTo>
                  <a:pt x="3604" y="1535"/>
                </a:lnTo>
                <a:lnTo>
                  <a:pt x="3589" y="1556"/>
                </a:lnTo>
                <a:lnTo>
                  <a:pt x="3574" y="1574"/>
                </a:lnTo>
                <a:lnTo>
                  <a:pt x="3539" y="1610"/>
                </a:lnTo>
                <a:lnTo>
                  <a:pt x="3521" y="1626"/>
                </a:lnTo>
                <a:lnTo>
                  <a:pt x="3501" y="1640"/>
                </a:lnTo>
                <a:lnTo>
                  <a:pt x="3457" y="1667"/>
                </a:lnTo>
                <a:lnTo>
                  <a:pt x="3435" y="1680"/>
                </a:lnTo>
                <a:lnTo>
                  <a:pt x="3412" y="1691"/>
                </a:lnTo>
                <a:lnTo>
                  <a:pt x="3361" y="1711"/>
                </a:lnTo>
                <a:lnTo>
                  <a:pt x="3308" y="1726"/>
                </a:lnTo>
                <a:lnTo>
                  <a:pt x="3252" y="1738"/>
                </a:lnTo>
                <a:lnTo>
                  <a:pt x="3193" y="1747"/>
                </a:lnTo>
                <a:lnTo>
                  <a:pt x="3132" y="1751"/>
                </a:lnTo>
                <a:lnTo>
                  <a:pt x="3069" y="1753"/>
                </a:lnTo>
                <a:lnTo>
                  <a:pt x="3012" y="1751"/>
                </a:lnTo>
                <a:lnTo>
                  <a:pt x="2952" y="1745"/>
                </a:lnTo>
                <a:lnTo>
                  <a:pt x="2890" y="1737"/>
                </a:lnTo>
                <a:lnTo>
                  <a:pt x="2828" y="1725"/>
                </a:lnTo>
                <a:lnTo>
                  <a:pt x="2768" y="1711"/>
                </a:lnTo>
                <a:lnTo>
                  <a:pt x="2709" y="1693"/>
                </a:lnTo>
                <a:lnTo>
                  <a:pt x="2640" y="1667"/>
                </a:lnTo>
                <a:lnTo>
                  <a:pt x="2578" y="1640"/>
                </a:lnTo>
                <a:lnTo>
                  <a:pt x="2578" y="1217"/>
                </a:lnTo>
                <a:lnTo>
                  <a:pt x="2647" y="1217"/>
                </a:lnTo>
                <a:lnTo>
                  <a:pt x="2663" y="1262"/>
                </a:lnTo>
                <a:lnTo>
                  <a:pt x="2682" y="1307"/>
                </a:lnTo>
                <a:lnTo>
                  <a:pt x="2706" y="1354"/>
                </a:lnTo>
                <a:lnTo>
                  <a:pt x="2733" y="1400"/>
                </a:lnTo>
                <a:lnTo>
                  <a:pt x="2765" y="1446"/>
                </a:lnTo>
                <a:lnTo>
                  <a:pt x="2799" y="1488"/>
                </a:lnTo>
                <a:lnTo>
                  <a:pt x="2817" y="1508"/>
                </a:lnTo>
                <a:lnTo>
                  <a:pt x="2838" y="1528"/>
                </a:lnTo>
                <a:lnTo>
                  <a:pt x="2859" y="1545"/>
                </a:lnTo>
                <a:lnTo>
                  <a:pt x="2880" y="1561"/>
                </a:lnTo>
                <a:lnTo>
                  <a:pt x="2903" y="1577"/>
                </a:lnTo>
                <a:lnTo>
                  <a:pt x="2926" y="1590"/>
                </a:lnTo>
                <a:lnTo>
                  <a:pt x="2950" y="1601"/>
                </a:lnTo>
                <a:lnTo>
                  <a:pt x="2975" y="1611"/>
                </a:lnTo>
                <a:lnTo>
                  <a:pt x="3001" y="1620"/>
                </a:lnTo>
                <a:lnTo>
                  <a:pt x="3028" y="1625"/>
                </a:lnTo>
                <a:lnTo>
                  <a:pt x="3057" y="1630"/>
                </a:lnTo>
                <a:lnTo>
                  <a:pt x="3087" y="1631"/>
                </a:lnTo>
                <a:lnTo>
                  <a:pt x="3104" y="1631"/>
                </a:lnTo>
                <a:lnTo>
                  <a:pt x="3141" y="1630"/>
                </a:lnTo>
                <a:lnTo>
                  <a:pt x="3175" y="1626"/>
                </a:lnTo>
                <a:lnTo>
                  <a:pt x="3208" y="1621"/>
                </a:lnTo>
                <a:lnTo>
                  <a:pt x="3238" y="1614"/>
                </a:lnTo>
                <a:lnTo>
                  <a:pt x="3266" y="1605"/>
                </a:lnTo>
                <a:lnTo>
                  <a:pt x="3292" y="1594"/>
                </a:lnTo>
                <a:lnTo>
                  <a:pt x="3316" y="1581"/>
                </a:lnTo>
                <a:lnTo>
                  <a:pt x="3338" y="1566"/>
                </a:lnTo>
                <a:lnTo>
                  <a:pt x="3358" y="1550"/>
                </a:lnTo>
                <a:lnTo>
                  <a:pt x="3375" y="1531"/>
                </a:lnTo>
                <a:lnTo>
                  <a:pt x="3389" y="1511"/>
                </a:lnTo>
                <a:lnTo>
                  <a:pt x="3401" y="1489"/>
                </a:lnTo>
                <a:lnTo>
                  <a:pt x="3411" y="1466"/>
                </a:lnTo>
                <a:lnTo>
                  <a:pt x="3417" y="1441"/>
                </a:lnTo>
                <a:lnTo>
                  <a:pt x="3422" y="1414"/>
                </a:lnTo>
                <a:lnTo>
                  <a:pt x="3423" y="1386"/>
                </a:lnTo>
                <a:lnTo>
                  <a:pt x="3421" y="1351"/>
                </a:lnTo>
                <a:lnTo>
                  <a:pt x="3415" y="1319"/>
                </a:lnTo>
                <a:lnTo>
                  <a:pt x="3405" y="1288"/>
                </a:lnTo>
                <a:lnTo>
                  <a:pt x="3392" y="1258"/>
                </a:lnTo>
                <a:lnTo>
                  <a:pt x="3375" y="1230"/>
                </a:lnTo>
                <a:lnTo>
                  <a:pt x="3356" y="1203"/>
                </a:lnTo>
                <a:lnTo>
                  <a:pt x="3334" y="1177"/>
                </a:lnTo>
                <a:lnTo>
                  <a:pt x="3309" y="1153"/>
                </a:lnTo>
                <a:lnTo>
                  <a:pt x="3282" y="1130"/>
                </a:lnTo>
                <a:lnTo>
                  <a:pt x="3254" y="1107"/>
                </a:lnTo>
                <a:lnTo>
                  <a:pt x="3224" y="1085"/>
                </a:lnTo>
                <a:lnTo>
                  <a:pt x="3190" y="1064"/>
                </a:lnTo>
                <a:lnTo>
                  <a:pt x="3122" y="1021"/>
                </a:lnTo>
                <a:lnTo>
                  <a:pt x="3052" y="980"/>
                </a:lnTo>
                <a:lnTo>
                  <a:pt x="2943" y="916"/>
                </a:lnTo>
                <a:lnTo>
                  <a:pt x="2889" y="883"/>
                </a:lnTo>
                <a:lnTo>
                  <a:pt x="2837" y="848"/>
                </a:lnTo>
                <a:lnTo>
                  <a:pt x="2789" y="810"/>
                </a:lnTo>
                <a:lnTo>
                  <a:pt x="2744" y="770"/>
                </a:lnTo>
                <a:lnTo>
                  <a:pt x="2723" y="750"/>
                </a:lnTo>
                <a:lnTo>
                  <a:pt x="2704" y="727"/>
                </a:lnTo>
                <a:lnTo>
                  <a:pt x="2686" y="704"/>
                </a:lnTo>
                <a:lnTo>
                  <a:pt x="2669" y="680"/>
                </a:lnTo>
                <a:lnTo>
                  <a:pt x="2654" y="657"/>
                </a:lnTo>
                <a:lnTo>
                  <a:pt x="2640" y="631"/>
                </a:lnTo>
                <a:lnTo>
                  <a:pt x="2628" y="604"/>
                </a:lnTo>
                <a:lnTo>
                  <a:pt x="2619" y="575"/>
                </a:lnTo>
                <a:lnTo>
                  <a:pt x="2611" y="547"/>
                </a:lnTo>
                <a:lnTo>
                  <a:pt x="2606" y="517"/>
                </a:lnTo>
                <a:lnTo>
                  <a:pt x="2602" y="485"/>
                </a:lnTo>
                <a:lnTo>
                  <a:pt x="2601" y="452"/>
                </a:lnTo>
                <a:lnTo>
                  <a:pt x="2605" y="397"/>
                </a:lnTo>
                <a:lnTo>
                  <a:pt x="2612" y="346"/>
                </a:lnTo>
                <a:lnTo>
                  <a:pt x="2619" y="321"/>
                </a:lnTo>
                <a:lnTo>
                  <a:pt x="2625" y="298"/>
                </a:lnTo>
                <a:lnTo>
                  <a:pt x="2634" y="276"/>
                </a:lnTo>
                <a:lnTo>
                  <a:pt x="2643" y="254"/>
                </a:lnTo>
                <a:lnTo>
                  <a:pt x="2654" y="233"/>
                </a:lnTo>
                <a:lnTo>
                  <a:pt x="2666" y="213"/>
                </a:lnTo>
                <a:lnTo>
                  <a:pt x="2692" y="176"/>
                </a:lnTo>
                <a:lnTo>
                  <a:pt x="2723" y="143"/>
                </a:lnTo>
                <a:lnTo>
                  <a:pt x="2757" y="112"/>
                </a:lnTo>
                <a:lnTo>
                  <a:pt x="2776" y="98"/>
                </a:lnTo>
                <a:lnTo>
                  <a:pt x="2796" y="86"/>
                </a:lnTo>
                <a:lnTo>
                  <a:pt x="2816" y="74"/>
                </a:lnTo>
                <a:lnTo>
                  <a:pt x="2837" y="62"/>
                </a:lnTo>
                <a:lnTo>
                  <a:pt x="2882" y="44"/>
                </a:lnTo>
                <a:lnTo>
                  <a:pt x="2931" y="28"/>
                </a:lnTo>
                <a:lnTo>
                  <a:pt x="2983" y="16"/>
                </a:lnTo>
                <a:lnTo>
                  <a:pt x="3037" y="7"/>
                </a:lnTo>
                <a:lnTo>
                  <a:pt x="3094" y="2"/>
                </a:lnTo>
                <a:lnTo>
                  <a:pt x="3153" y="0"/>
                </a:lnTo>
                <a:lnTo>
                  <a:pt x="3190" y="1"/>
                </a:lnTo>
                <a:lnTo>
                  <a:pt x="3225" y="3"/>
                </a:lnTo>
                <a:lnTo>
                  <a:pt x="3285" y="10"/>
                </a:lnTo>
                <a:lnTo>
                  <a:pt x="3343" y="20"/>
                </a:lnTo>
                <a:lnTo>
                  <a:pt x="3396" y="32"/>
                </a:lnTo>
                <a:lnTo>
                  <a:pt x="3445" y="47"/>
                </a:lnTo>
                <a:lnTo>
                  <a:pt x="3491" y="62"/>
                </a:lnTo>
                <a:lnTo>
                  <a:pt x="3517" y="74"/>
                </a:lnTo>
                <a:lnTo>
                  <a:pt x="3548" y="88"/>
                </a:lnTo>
                <a:lnTo>
                  <a:pt x="3602" y="115"/>
                </a:lnTo>
                <a:lnTo>
                  <a:pt x="3602" y="495"/>
                </a:lnTo>
                <a:lnTo>
                  <a:pt x="3539" y="495"/>
                </a:lnTo>
                <a:lnTo>
                  <a:pt x="3522" y="447"/>
                </a:lnTo>
                <a:lnTo>
                  <a:pt x="3498" y="394"/>
                </a:lnTo>
                <a:lnTo>
                  <a:pt x="3469" y="340"/>
                </a:lnTo>
                <a:lnTo>
                  <a:pt x="3451" y="314"/>
                </a:lnTo>
                <a:lnTo>
                  <a:pt x="3431" y="289"/>
                </a:lnTo>
                <a:lnTo>
                  <a:pt x="3410" y="264"/>
                </a:lnTo>
                <a:lnTo>
                  <a:pt x="3386" y="240"/>
                </a:lnTo>
                <a:lnTo>
                  <a:pt x="3360" y="218"/>
                </a:lnTo>
                <a:lnTo>
                  <a:pt x="3331" y="197"/>
                </a:lnTo>
                <a:lnTo>
                  <a:pt x="3301" y="177"/>
                </a:lnTo>
                <a:lnTo>
                  <a:pt x="3266" y="159"/>
                </a:lnTo>
                <a:lnTo>
                  <a:pt x="3230" y="144"/>
                </a:lnTo>
                <a:lnTo>
                  <a:pt x="3190" y="131"/>
                </a:lnTo>
                <a:close/>
                <a:moveTo>
                  <a:pt x="5119" y="1587"/>
                </a:moveTo>
                <a:lnTo>
                  <a:pt x="5132" y="1609"/>
                </a:lnTo>
                <a:lnTo>
                  <a:pt x="5149" y="1625"/>
                </a:lnTo>
                <a:lnTo>
                  <a:pt x="5165" y="1639"/>
                </a:lnTo>
                <a:lnTo>
                  <a:pt x="5181" y="1649"/>
                </a:lnTo>
                <a:lnTo>
                  <a:pt x="5207" y="1662"/>
                </a:lnTo>
                <a:lnTo>
                  <a:pt x="5218" y="1665"/>
                </a:lnTo>
                <a:lnTo>
                  <a:pt x="5218" y="1723"/>
                </a:lnTo>
                <a:lnTo>
                  <a:pt x="4680" y="1723"/>
                </a:lnTo>
                <a:lnTo>
                  <a:pt x="4680" y="1665"/>
                </a:lnTo>
                <a:lnTo>
                  <a:pt x="4692" y="1662"/>
                </a:lnTo>
                <a:lnTo>
                  <a:pt x="4717" y="1649"/>
                </a:lnTo>
                <a:lnTo>
                  <a:pt x="4734" y="1639"/>
                </a:lnTo>
                <a:lnTo>
                  <a:pt x="4750" y="1625"/>
                </a:lnTo>
                <a:lnTo>
                  <a:pt x="4765" y="1609"/>
                </a:lnTo>
                <a:lnTo>
                  <a:pt x="4773" y="1598"/>
                </a:lnTo>
                <a:lnTo>
                  <a:pt x="4778" y="1587"/>
                </a:lnTo>
                <a:lnTo>
                  <a:pt x="4784" y="1554"/>
                </a:lnTo>
                <a:lnTo>
                  <a:pt x="4787" y="1524"/>
                </a:lnTo>
                <a:lnTo>
                  <a:pt x="4787" y="951"/>
                </a:lnTo>
                <a:lnTo>
                  <a:pt x="4285" y="951"/>
                </a:lnTo>
                <a:lnTo>
                  <a:pt x="4285" y="1524"/>
                </a:lnTo>
                <a:lnTo>
                  <a:pt x="4286" y="1552"/>
                </a:lnTo>
                <a:lnTo>
                  <a:pt x="4289" y="1577"/>
                </a:lnTo>
                <a:lnTo>
                  <a:pt x="4304" y="1601"/>
                </a:lnTo>
                <a:lnTo>
                  <a:pt x="4320" y="1621"/>
                </a:lnTo>
                <a:lnTo>
                  <a:pt x="4337" y="1636"/>
                </a:lnTo>
                <a:lnTo>
                  <a:pt x="4353" y="1648"/>
                </a:lnTo>
                <a:lnTo>
                  <a:pt x="4380" y="1662"/>
                </a:lnTo>
                <a:lnTo>
                  <a:pt x="4391" y="1665"/>
                </a:lnTo>
                <a:lnTo>
                  <a:pt x="4391" y="1723"/>
                </a:lnTo>
                <a:lnTo>
                  <a:pt x="3853" y="1723"/>
                </a:lnTo>
                <a:lnTo>
                  <a:pt x="3853" y="1665"/>
                </a:lnTo>
                <a:lnTo>
                  <a:pt x="3865" y="1662"/>
                </a:lnTo>
                <a:lnTo>
                  <a:pt x="3891" y="1649"/>
                </a:lnTo>
                <a:lnTo>
                  <a:pt x="3907" y="1639"/>
                </a:lnTo>
                <a:lnTo>
                  <a:pt x="3923" y="1625"/>
                </a:lnTo>
                <a:lnTo>
                  <a:pt x="3938" y="1609"/>
                </a:lnTo>
                <a:lnTo>
                  <a:pt x="3946" y="1598"/>
                </a:lnTo>
                <a:lnTo>
                  <a:pt x="3952" y="1587"/>
                </a:lnTo>
                <a:lnTo>
                  <a:pt x="3959" y="1554"/>
                </a:lnTo>
                <a:lnTo>
                  <a:pt x="3960" y="1524"/>
                </a:lnTo>
                <a:lnTo>
                  <a:pt x="3960" y="853"/>
                </a:lnTo>
                <a:lnTo>
                  <a:pt x="3960" y="183"/>
                </a:lnTo>
                <a:lnTo>
                  <a:pt x="3959" y="167"/>
                </a:lnTo>
                <a:lnTo>
                  <a:pt x="3957" y="153"/>
                </a:lnTo>
                <a:lnTo>
                  <a:pt x="3948" y="130"/>
                </a:lnTo>
                <a:lnTo>
                  <a:pt x="3941" y="120"/>
                </a:lnTo>
                <a:lnTo>
                  <a:pt x="3935" y="111"/>
                </a:lnTo>
                <a:lnTo>
                  <a:pt x="3921" y="96"/>
                </a:lnTo>
                <a:lnTo>
                  <a:pt x="3907" y="85"/>
                </a:lnTo>
                <a:lnTo>
                  <a:pt x="3894" y="79"/>
                </a:lnTo>
                <a:lnTo>
                  <a:pt x="3882" y="73"/>
                </a:lnTo>
                <a:lnTo>
                  <a:pt x="3882" y="34"/>
                </a:lnTo>
                <a:lnTo>
                  <a:pt x="4363" y="34"/>
                </a:lnTo>
                <a:lnTo>
                  <a:pt x="4363" y="73"/>
                </a:lnTo>
                <a:lnTo>
                  <a:pt x="4351" y="79"/>
                </a:lnTo>
                <a:lnTo>
                  <a:pt x="4338" y="85"/>
                </a:lnTo>
                <a:lnTo>
                  <a:pt x="4324" y="96"/>
                </a:lnTo>
                <a:lnTo>
                  <a:pt x="4316" y="104"/>
                </a:lnTo>
                <a:lnTo>
                  <a:pt x="4310" y="111"/>
                </a:lnTo>
                <a:lnTo>
                  <a:pt x="4297" y="130"/>
                </a:lnTo>
                <a:lnTo>
                  <a:pt x="4288" y="153"/>
                </a:lnTo>
                <a:lnTo>
                  <a:pt x="4286" y="167"/>
                </a:lnTo>
                <a:lnTo>
                  <a:pt x="4285" y="183"/>
                </a:lnTo>
                <a:lnTo>
                  <a:pt x="4285" y="824"/>
                </a:lnTo>
                <a:lnTo>
                  <a:pt x="4787" y="824"/>
                </a:lnTo>
                <a:lnTo>
                  <a:pt x="4787" y="183"/>
                </a:lnTo>
                <a:lnTo>
                  <a:pt x="4786" y="167"/>
                </a:lnTo>
                <a:lnTo>
                  <a:pt x="4783" y="154"/>
                </a:lnTo>
                <a:lnTo>
                  <a:pt x="4775" y="131"/>
                </a:lnTo>
                <a:lnTo>
                  <a:pt x="4768" y="121"/>
                </a:lnTo>
                <a:lnTo>
                  <a:pt x="4762" y="111"/>
                </a:lnTo>
                <a:lnTo>
                  <a:pt x="4748" y="97"/>
                </a:lnTo>
                <a:lnTo>
                  <a:pt x="4734" y="86"/>
                </a:lnTo>
                <a:lnTo>
                  <a:pt x="4721" y="79"/>
                </a:lnTo>
                <a:lnTo>
                  <a:pt x="4709" y="73"/>
                </a:lnTo>
                <a:lnTo>
                  <a:pt x="4709" y="34"/>
                </a:lnTo>
                <a:lnTo>
                  <a:pt x="5190" y="34"/>
                </a:lnTo>
                <a:lnTo>
                  <a:pt x="5190" y="73"/>
                </a:lnTo>
                <a:lnTo>
                  <a:pt x="5178" y="79"/>
                </a:lnTo>
                <a:lnTo>
                  <a:pt x="5165" y="86"/>
                </a:lnTo>
                <a:lnTo>
                  <a:pt x="5151" y="97"/>
                </a:lnTo>
                <a:lnTo>
                  <a:pt x="5143" y="104"/>
                </a:lnTo>
                <a:lnTo>
                  <a:pt x="5137" y="111"/>
                </a:lnTo>
                <a:lnTo>
                  <a:pt x="5124" y="131"/>
                </a:lnTo>
                <a:lnTo>
                  <a:pt x="5115" y="154"/>
                </a:lnTo>
                <a:lnTo>
                  <a:pt x="5113" y="167"/>
                </a:lnTo>
                <a:lnTo>
                  <a:pt x="5112" y="183"/>
                </a:lnTo>
                <a:lnTo>
                  <a:pt x="5112" y="853"/>
                </a:lnTo>
                <a:lnTo>
                  <a:pt x="5112" y="1524"/>
                </a:lnTo>
                <a:lnTo>
                  <a:pt x="5113" y="1552"/>
                </a:lnTo>
                <a:lnTo>
                  <a:pt x="5116" y="1577"/>
                </a:lnTo>
                <a:lnTo>
                  <a:pt x="5119" y="1587"/>
                </a:lnTo>
                <a:close/>
                <a:moveTo>
                  <a:pt x="6824" y="1700"/>
                </a:moveTo>
                <a:lnTo>
                  <a:pt x="6838" y="1699"/>
                </a:lnTo>
                <a:lnTo>
                  <a:pt x="6851" y="1696"/>
                </a:lnTo>
                <a:lnTo>
                  <a:pt x="6864" y="1690"/>
                </a:lnTo>
                <a:lnTo>
                  <a:pt x="6877" y="1683"/>
                </a:lnTo>
                <a:lnTo>
                  <a:pt x="6890" y="1674"/>
                </a:lnTo>
                <a:lnTo>
                  <a:pt x="6903" y="1663"/>
                </a:lnTo>
                <a:lnTo>
                  <a:pt x="6915" y="1650"/>
                </a:lnTo>
                <a:lnTo>
                  <a:pt x="6926" y="1635"/>
                </a:lnTo>
                <a:lnTo>
                  <a:pt x="6950" y="1600"/>
                </a:lnTo>
                <a:lnTo>
                  <a:pt x="6961" y="1581"/>
                </a:lnTo>
                <a:lnTo>
                  <a:pt x="6972" y="1559"/>
                </a:lnTo>
                <a:lnTo>
                  <a:pt x="6992" y="1513"/>
                </a:lnTo>
                <a:lnTo>
                  <a:pt x="7011" y="1460"/>
                </a:lnTo>
                <a:lnTo>
                  <a:pt x="7028" y="1401"/>
                </a:lnTo>
                <a:lnTo>
                  <a:pt x="7043" y="1337"/>
                </a:lnTo>
                <a:lnTo>
                  <a:pt x="7056" y="1270"/>
                </a:lnTo>
                <a:lnTo>
                  <a:pt x="7068" y="1198"/>
                </a:lnTo>
                <a:lnTo>
                  <a:pt x="7077" y="1123"/>
                </a:lnTo>
                <a:lnTo>
                  <a:pt x="7083" y="1044"/>
                </a:lnTo>
                <a:lnTo>
                  <a:pt x="7088" y="963"/>
                </a:lnTo>
                <a:lnTo>
                  <a:pt x="7089" y="879"/>
                </a:lnTo>
                <a:lnTo>
                  <a:pt x="7088" y="794"/>
                </a:lnTo>
                <a:lnTo>
                  <a:pt x="7083" y="713"/>
                </a:lnTo>
                <a:lnTo>
                  <a:pt x="7077" y="634"/>
                </a:lnTo>
                <a:lnTo>
                  <a:pt x="7068" y="559"/>
                </a:lnTo>
                <a:lnTo>
                  <a:pt x="7056" y="487"/>
                </a:lnTo>
                <a:lnTo>
                  <a:pt x="7043" y="420"/>
                </a:lnTo>
                <a:lnTo>
                  <a:pt x="7028" y="356"/>
                </a:lnTo>
                <a:lnTo>
                  <a:pt x="7011" y="297"/>
                </a:lnTo>
                <a:lnTo>
                  <a:pt x="6992" y="244"/>
                </a:lnTo>
                <a:lnTo>
                  <a:pt x="6972" y="198"/>
                </a:lnTo>
                <a:lnTo>
                  <a:pt x="6950" y="157"/>
                </a:lnTo>
                <a:lnTo>
                  <a:pt x="6926" y="122"/>
                </a:lnTo>
                <a:lnTo>
                  <a:pt x="6915" y="107"/>
                </a:lnTo>
                <a:lnTo>
                  <a:pt x="6903" y="94"/>
                </a:lnTo>
                <a:lnTo>
                  <a:pt x="6890" y="83"/>
                </a:lnTo>
                <a:lnTo>
                  <a:pt x="6877" y="73"/>
                </a:lnTo>
                <a:lnTo>
                  <a:pt x="6851" y="61"/>
                </a:lnTo>
                <a:lnTo>
                  <a:pt x="6838" y="58"/>
                </a:lnTo>
                <a:lnTo>
                  <a:pt x="6824" y="57"/>
                </a:lnTo>
                <a:lnTo>
                  <a:pt x="6811" y="58"/>
                </a:lnTo>
                <a:lnTo>
                  <a:pt x="6797" y="61"/>
                </a:lnTo>
                <a:lnTo>
                  <a:pt x="6784" y="67"/>
                </a:lnTo>
                <a:lnTo>
                  <a:pt x="6771" y="73"/>
                </a:lnTo>
                <a:lnTo>
                  <a:pt x="6758" y="83"/>
                </a:lnTo>
                <a:lnTo>
                  <a:pt x="6745" y="94"/>
                </a:lnTo>
                <a:lnTo>
                  <a:pt x="6733" y="107"/>
                </a:lnTo>
                <a:lnTo>
                  <a:pt x="6721" y="122"/>
                </a:lnTo>
                <a:lnTo>
                  <a:pt x="6698" y="157"/>
                </a:lnTo>
                <a:lnTo>
                  <a:pt x="6687" y="176"/>
                </a:lnTo>
                <a:lnTo>
                  <a:pt x="6676" y="198"/>
                </a:lnTo>
                <a:lnTo>
                  <a:pt x="6655" y="244"/>
                </a:lnTo>
                <a:lnTo>
                  <a:pt x="6637" y="297"/>
                </a:lnTo>
                <a:lnTo>
                  <a:pt x="6620" y="356"/>
                </a:lnTo>
                <a:lnTo>
                  <a:pt x="6604" y="420"/>
                </a:lnTo>
                <a:lnTo>
                  <a:pt x="6591" y="487"/>
                </a:lnTo>
                <a:lnTo>
                  <a:pt x="6581" y="559"/>
                </a:lnTo>
                <a:lnTo>
                  <a:pt x="6571" y="634"/>
                </a:lnTo>
                <a:lnTo>
                  <a:pt x="6564" y="713"/>
                </a:lnTo>
                <a:lnTo>
                  <a:pt x="6561" y="794"/>
                </a:lnTo>
                <a:lnTo>
                  <a:pt x="6559" y="879"/>
                </a:lnTo>
                <a:lnTo>
                  <a:pt x="6561" y="963"/>
                </a:lnTo>
                <a:lnTo>
                  <a:pt x="6564" y="1044"/>
                </a:lnTo>
                <a:lnTo>
                  <a:pt x="6571" y="1123"/>
                </a:lnTo>
                <a:lnTo>
                  <a:pt x="6581" y="1198"/>
                </a:lnTo>
                <a:lnTo>
                  <a:pt x="6591" y="1270"/>
                </a:lnTo>
                <a:lnTo>
                  <a:pt x="6604" y="1337"/>
                </a:lnTo>
                <a:lnTo>
                  <a:pt x="6620" y="1401"/>
                </a:lnTo>
                <a:lnTo>
                  <a:pt x="6637" y="1460"/>
                </a:lnTo>
                <a:lnTo>
                  <a:pt x="6655" y="1513"/>
                </a:lnTo>
                <a:lnTo>
                  <a:pt x="6676" y="1559"/>
                </a:lnTo>
                <a:lnTo>
                  <a:pt x="6698" y="1600"/>
                </a:lnTo>
                <a:lnTo>
                  <a:pt x="6721" y="1635"/>
                </a:lnTo>
                <a:lnTo>
                  <a:pt x="6733" y="1650"/>
                </a:lnTo>
                <a:lnTo>
                  <a:pt x="6745" y="1663"/>
                </a:lnTo>
                <a:lnTo>
                  <a:pt x="6758" y="1674"/>
                </a:lnTo>
                <a:lnTo>
                  <a:pt x="6771" y="1683"/>
                </a:lnTo>
                <a:lnTo>
                  <a:pt x="6797" y="1696"/>
                </a:lnTo>
                <a:lnTo>
                  <a:pt x="6811" y="1699"/>
                </a:lnTo>
                <a:lnTo>
                  <a:pt x="6824" y="1700"/>
                </a:lnTo>
                <a:close/>
                <a:moveTo>
                  <a:pt x="6824" y="26"/>
                </a:moveTo>
                <a:lnTo>
                  <a:pt x="6856" y="27"/>
                </a:lnTo>
                <a:lnTo>
                  <a:pt x="6888" y="30"/>
                </a:lnTo>
                <a:lnTo>
                  <a:pt x="6919" y="35"/>
                </a:lnTo>
                <a:lnTo>
                  <a:pt x="6950" y="43"/>
                </a:lnTo>
                <a:lnTo>
                  <a:pt x="6981" y="53"/>
                </a:lnTo>
                <a:lnTo>
                  <a:pt x="7010" y="64"/>
                </a:lnTo>
                <a:lnTo>
                  <a:pt x="7067" y="93"/>
                </a:lnTo>
                <a:lnTo>
                  <a:pt x="7122" y="128"/>
                </a:lnTo>
                <a:lnTo>
                  <a:pt x="7173" y="172"/>
                </a:lnTo>
                <a:lnTo>
                  <a:pt x="7198" y="196"/>
                </a:lnTo>
                <a:lnTo>
                  <a:pt x="7222" y="220"/>
                </a:lnTo>
                <a:lnTo>
                  <a:pt x="7244" y="248"/>
                </a:lnTo>
                <a:lnTo>
                  <a:pt x="7266" y="276"/>
                </a:lnTo>
                <a:lnTo>
                  <a:pt x="7286" y="305"/>
                </a:lnTo>
                <a:lnTo>
                  <a:pt x="7306" y="336"/>
                </a:lnTo>
                <a:lnTo>
                  <a:pt x="7324" y="369"/>
                </a:lnTo>
                <a:lnTo>
                  <a:pt x="7341" y="401"/>
                </a:lnTo>
                <a:lnTo>
                  <a:pt x="7373" y="472"/>
                </a:lnTo>
                <a:lnTo>
                  <a:pt x="7387" y="508"/>
                </a:lnTo>
                <a:lnTo>
                  <a:pt x="7400" y="546"/>
                </a:lnTo>
                <a:lnTo>
                  <a:pt x="7411" y="585"/>
                </a:lnTo>
                <a:lnTo>
                  <a:pt x="7420" y="625"/>
                </a:lnTo>
                <a:lnTo>
                  <a:pt x="7429" y="665"/>
                </a:lnTo>
                <a:lnTo>
                  <a:pt x="7436" y="706"/>
                </a:lnTo>
                <a:lnTo>
                  <a:pt x="7445" y="791"/>
                </a:lnTo>
                <a:lnTo>
                  <a:pt x="7447" y="834"/>
                </a:lnTo>
                <a:lnTo>
                  <a:pt x="7448" y="879"/>
                </a:lnTo>
                <a:lnTo>
                  <a:pt x="7445" y="966"/>
                </a:lnTo>
                <a:lnTo>
                  <a:pt x="7441" y="1008"/>
                </a:lnTo>
                <a:lnTo>
                  <a:pt x="7436" y="1051"/>
                </a:lnTo>
                <a:lnTo>
                  <a:pt x="7420" y="1132"/>
                </a:lnTo>
                <a:lnTo>
                  <a:pt x="7400" y="1211"/>
                </a:lnTo>
                <a:lnTo>
                  <a:pt x="7387" y="1249"/>
                </a:lnTo>
                <a:lnTo>
                  <a:pt x="7373" y="1285"/>
                </a:lnTo>
                <a:lnTo>
                  <a:pt x="7341" y="1356"/>
                </a:lnTo>
                <a:lnTo>
                  <a:pt x="7324" y="1388"/>
                </a:lnTo>
                <a:lnTo>
                  <a:pt x="7306" y="1421"/>
                </a:lnTo>
                <a:lnTo>
                  <a:pt x="7266" y="1481"/>
                </a:lnTo>
                <a:lnTo>
                  <a:pt x="7244" y="1509"/>
                </a:lnTo>
                <a:lnTo>
                  <a:pt x="7222" y="1537"/>
                </a:lnTo>
                <a:lnTo>
                  <a:pt x="7198" y="1561"/>
                </a:lnTo>
                <a:lnTo>
                  <a:pt x="7173" y="1585"/>
                </a:lnTo>
                <a:lnTo>
                  <a:pt x="7148" y="1608"/>
                </a:lnTo>
                <a:lnTo>
                  <a:pt x="7122" y="1629"/>
                </a:lnTo>
                <a:lnTo>
                  <a:pt x="7095" y="1647"/>
                </a:lnTo>
                <a:lnTo>
                  <a:pt x="7067" y="1664"/>
                </a:lnTo>
                <a:lnTo>
                  <a:pt x="7039" y="1679"/>
                </a:lnTo>
                <a:lnTo>
                  <a:pt x="7010" y="1692"/>
                </a:lnTo>
                <a:lnTo>
                  <a:pt x="6981" y="1704"/>
                </a:lnTo>
                <a:lnTo>
                  <a:pt x="6950" y="1714"/>
                </a:lnTo>
                <a:lnTo>
                  <a:pt x="6888" y="1727"/>
                </a:lnTo>
                <a:lnTo>
                  <a:pt x="6856" y="1730"/>
                </a:lnTo>
                <a:lnTo>
                  <a:pt x="6824" y="1731"/>
                </a:lnTo>
                <a:lnTo>
                  <a:pt x="6791" y="1730"/>
                </a:lnTo>
                <a:lnTo>
                  <a:pt x="6760" y="1727"/>
                </a:lnTo>
                <a:lnTo>
                  <a:pt x="6729" y="1722"/>
                </a:lnTo>
                <a:lnTo>
                  <a:pt x="6698" y="1714"/>
                </a:lnTo>
                <a:lnTo>
                  <a:pt x="6668" y="1704"/>
                </a:lnTo>
                <a:lnTo>
                  <a:pt x="6638" y="1692"/>
                </a:lnTo>
                <a:lnTo>
                  <a:pt x="6581" y="1664"/>
                </a:lnTo>
                <a:lnTo>
                  <a:pt x="6527" y="1629"/>
                </a:lnTo>
                <a:lnTo>
                  <a:pt x="6475" y="1585"/>
                </a:lnTo>
                <a:lnTo>
                  <a:pt x="6450" y="1561"/>
                </a:lnTo>
                <a:lnTo>
                  <a:pt x="6427" y="1537"/>
                </a:lnTo>
                <a:lnTo>
                  <a:pt x="6404" y="1509"/>
                </a:lnTo>
                <a:lnTo>
                  <a:pt x="6382" y="1481"/>
                </a:lnTo>
                <a:lnTo>
                  <a:pt x="6361" y="1452"/>
                </a:lnTo>
                <a:lnTo>
                  <a:pt x="6342" y="1421"/>
                </a:lnTo>
                <a:lnTo>
                  <a:pt x="6323" y="1388"/>
                </a:lnTo>
                <a:lnTo>
                  <a:pt x="6306" y="1356"/>
                </a:lnTo>
                <a:lnTo>
                  <a:pt x="6275" y="1285"/>
                </a:lnTo>
                <a:lnTo>
                  <a:pt x="6261" y="1249"/>
                </a:lnTo>
                <a:lnTo>
                  <a:pt x="6249" y="1211"/>
                </a:lnTo>
                <a:lnTo>
                  <a:pt x="6237" y="1172"/>
                </a:lnTo>
                <a:lnTo>
                  <a:pt x="6227" y="1132"/>
                </a:lnTo>
                <a:lnTo>
                  <a:pt x="6219" y="1092"/>
                </a:lnTo>
                <a:lnTo>
                  <a:pt x="6212" y="1051"/>
                </a:lnTo>
                <a:lnTo>
                  <a:pt x="6202" y="966"/>
                </a:lnTo>
                <a:lnTo>
                  <a:pt x="6200" y="922"/>
                </a:lnTo>
                <a:lnTo>
                  <a:pt x="6199" y="879"/>
                </a:lnTo>
                <a:lnTo>
                  <a:pt x="6202" y="791"/>
                </a:lnTo>
                <a:lnTo>
                  <a:pt x="6207" y="749"/>
                </a:lnTo>
                <a:lnTo>
                  <a:pt x="6212" y="706"/>
                </a:lnTo>
                <a:lnTo>
                  <a:pt x="6227" y="625"/>
                </a:lnTo>
                <a:lnTo>
                  <a:pt x="6249" y="546"/>
                </a:lnTo>
                <a:lnTo>
                  <a:pt x="6261" y="508"/>
                </a:lnTo>
                <a:lnTo>
                  <a:pt x="6275" y="472"/>
                </a:lnTo>
                <a:lnTo>
                  <a:pt x="6306" y="401"/>
                </a:lnTo>
                <a:lnTo>
                  <a:pt x="6323" y="369"/>
                </a:lnTo>
                <a:lnTo>
                  <a:pt x="6342" y="336"/>
                </a:lnTo>
                <a:lnTo>
                  <a:pt x="6382" y="276"/>
                </a:lnTo>
                <a:lnTo>
                  <a:pt x="6404" y="248"/>
                </a:lnTo>
                <a:lnTo>
                  <a:pt x="6427" y="220"/>
                </a:lnTo>
                <a:lnTo>
                  <a:pt x="6450" y="196"/>
                </a:lnTo>
                <a:lnTo>
                  <a:pt x="6475" y="172"/>
                </a:lnTo>
                <a:lnTo>
                  <a:pt x="6500" y="149"/>
                </a:lnTo>
                <a:lnTo>
                  <a:pt x="6527" y="128"/>
                </a:lnTo>
                <a:lnTo>
                  <a:pt x="6554" y="110"/>
                </a:lnTo>
                <a:lnTo>
                  <a:pt x="6581" y="93"/>
                </a:lnTo>
                <a:lnTo>
                  <a:pt x="6609" y="78"/>
                </a:lnTo>
                <a:lnTo>
                  <a:pt x="6638" y="64"/>
                </a:lnTo>
                <a:lnTo>
                  <a:pt x="6668" y="53"/>
                </a:lnTo>
                <a:lnTo>
                  <a:pt x="6698" y="43"/>
                </a:lnTo>
                <a:lnTo>
                  <a:pt x="6760" y="30"/>
                </a:lnTo>
                <a:lnTo>
                  <a:pt x="6791" y="27"/>
                </a:lnTo>
                <a:lnTo>
                  <a:pt x="6824" y="26"/>
                </a:lnTo>
                <a:close/>
                <a:moveTo>
                  <a:pt x="5573" y="1574"/>
                </a:moveTo>
                <a:lnTo>
                  <a:pt x="5577" y="1551"/>
                </a:lnTo>
                <a:lnTo>
                  <a:pt x="5578" y="1521"/>
                </a:lnTo>
                <a:lnTo>
                  <a:pt x="5578" y="877"/>
                </a:lnTo>
                <a:lnTo>
                  <a:pt x="5578" y="235"/>
                </a:lnTo>
                <a:lnTo>
                  <a:pt x="5577" y="206"/>
                </a:lnTo>
                <a:lnTo>
                  <a:pt x="5573" y="181"/>
                </a:lnTo>
                <a:lnTo>
                  <a:pt x="5558" y="158"/>
                </a:lnTo>
                <a:lnTo>
                  <a:pt x="5542" y="137"/>
                </a:lnTo>
                <a:lnTo>
                  <a:pt x="5526" y="122"/>
                </a:lnTo>
                <a:lnTo>
                  <a:pt x="5509" y="110"/>
                </a:lnTo>
                <a:lnTo>
                  <a:pt x="5482" y="97"/>
                </a:lnTo>
                <a:lnTo>
                  <a:pt x="5471" y="93"/>
                </a:lnTo>
                <a:lnTo>
                  <a:pt x="5471" y="34"/>
                </a:lnTo>
                <a:lnTo>
                  <a:pt x="6009" y="34"/>
                </a:lnTo>
                <a:lnTo>
                  <a:pt x="6009" y="93"/>
                </a:lnTo>
                <a:lnTo>
                  <a:pt x="5998" y="96"/>
                </a:lnTo>
                <a:lnTo>
                  <a:pt x="5972" y="109"/>
                </a:lnTo>
                <a:lnTo>
                  <a:pt x="5956" y="119"/>
                </a:lnTo>
                <a:lnTo>
                  <a:pt x="5940" y="133"/>
                </a:lnTo>
                <a:lnTo>
                  <a:pt x="5924" y="150"/>
                </a:lnTo>
                <a:lnTo>
                  <a:pt x="5917" y="160"/>
                </a:lnTo>
                <a:lnTo>
                  <a:pt x="5911" y="171"/>
                </a:lnTo>
                <a:lnTo>
                  <a:pt x="5904" y="204"/>
                </a:lnTo>
                <a:lnTo>
                  <a:pt x="5903" y="235"/>
                </a:lnTo>
                <a:lnTo>
                  <a:pt x="5903" y="877"/>
                </a:lnTo>
                <a:lnTo>
                  <a:pt x="5903" y="1521"/>
                </a:lnTo>
                <a:lnTo>
                  <a:pt x="5904" y="1551"/>
                </a:lnTo>
                <a:lnTo>
                  <a:pt x="5907" y="1574"/>
                </a:lnTo>
                <a:lnTo>
                  <a:pt x="5921" y="1599"/>
                </a:lnTo>
                <a:lnTo>
                  <a:pt x="5938" y="1619"/>
                </a:lnTo>
                <a:lnTo>
                  <a:pt x="5955" y="1634"/>
                </a:lnTo>
                <a:lnTo>
                  <a:pt x="5971" y="1646"/>
                </a:lnTo>
                <a:lnTo>
                  <a:pt x="5998" y="1660"/>
                </a:lnTo>
                <a:lnTo>
                  <a:pt x="6009" y="1664"/>
                </a:lnTo>
                <a:lnTo>
                  <a:pt x="6009" y="1723"/>
                </a:lnTo>
                <a:lnTo>
                  <a:pt x="5471" y="1723"/>
                </a:lnTo>
                <a:lnTo>
                  <a:pt x="5471" y="1664"/>
                </a:lnTo>
                <a:lnTo>
                  <a:pt x="5482" y="1660"/>
                </a:lnTo>
                <a:lnTo>
                  <a:pt x="5509" y="1648"/>
                </a:lnTo>
                <a:lnTo>
                  <a:pt x="5525" y="1637"/>
                </a:lnTo>
                <a:lnTo>
                  <a:pt x="5541" y="1624"/>
                </a:lnTo>
                <a:lnTo>
                  <a:pt x="5556" y="1607"/>
                </a:lnTo>
                <a:lnTo>
                  <a:pt x="5564" y="1597"/>
                </a:lnTo>
                <a:lnTo>
                  <a:pt x="5569" y="1586"/>
                </a:lnTo>
                <a:lnTo>
                  <a:pt x="5573" y="1574"/>
                </a:lnTo>
                <a:close/>
                <a:moveTo>
                  <a:pt x="8802" y="1507"/>
                </a:moveTo>
                <a:lnTo>
                  <a:pt x="8804" y="1537"/>
                </a:lnTo>
                <a:lnTo>
                  <a:pt x="8808" y="1561"/>
                </a:lnTo>
                <a:lnTo>
                  <a:pt x="8816" y="1583"/>
                </a:lnTo>
                <a:lnTo>
                  <a:pt x="8825" y="1603"/>
                </a:lnTo>
                <a:lnTo>
                  <a:pt x="8836" y="1618"/>
                </a:lnTo>
                <a:lnTo>
                  <a:pt x="8849" y="1632"/>
                </a:lnTo>
                <a:lnTo>
                  <a:pt x="8863" y="1643"/>
                </a:lnTo>
                <a:lnTo>
                  <a:pt x="8877" y="1651"/>
                </a:lnTo>
                <a:lnTo>
                  <a:pt x="8904" y="1663"/>
                </a:lnTo>
                <a:lnTo>
                  <a:pt x="8929" y="1670"/>
                </a:lnTo>
                <a:lnTo>
                  <a:pt x="8945" y="1672"/>
                </a:lnTo>
                <a:lnTo>
                  <a:pt x="8952" y="1673"/>
                </a:lnTo>
                <a:lnTo>
                  <a:pt x="8952" y="1723"/>
                </a:lnTo>
                <a:lnTo>
                  <a:pt x="8639" y="1723"/>
                </a:lnTo>
                <a:lnTo>
                  <a:pt x="8209" y="1052"/>
                </a:lnTo>
                <a:lnTo>
                  <a:pt x="7780" y="382"/>
                </a:lnTo>
                <a:lnTo>
                  <a:pt x="7780" y="952"/>
                </a:lnTo>
                <a:lnTo>
                  <a:pt x="7780" y="1522"/>
                </a:lnTo>
                <a:lnTo>
                  <a:pt x="7782" y="1551"/>
                </a:lnTo>
                <a:lnTo>
                  <a:pt x="7786" y="1576"/>
                </a:lnTo>
                <a:lnTo>
                  <a:pt x="7800" y="1599"/>
                </a:lnTo>
                <a:lnTo>
                  <a:pt x="7816" y="1620"/>
                </a:lnTo>
                <a:lnTo>
                  <a:pt x="7833" y="1635"/>
                </a:lnTo>
                <a:lnTo>
                  <a:pt x="7849" y="1647"/>
                </a:lnTo>
                <a:lnTo>
                  <a:pt x="7876" y="1661"/>
                </a:lnTo>
                <a:lnTo>
                  <a:pt x="7887" y="1664"/>
                </a:lnTo>
                <a:lnTo>
                  <a:pt x="7887" y="1723"/>
                </a:lnTo>
                <a:lnTo>
                  <a:pt x="7576" y="1723"/>
                </a:lnTo>
                <a:lnTo>
                  <a:pt x="7576" y="1664"/>
                </a:lnTo>
                <a:lnTo>
                  <a:pt x="7587" y="1661"/>
                </a:lnTo>
                <a:lnTo>
                  <a:pt x="7614" y="1648"/>
                </a:lnTo>
                <a:lnTo>
                  <a:pt x="7630" y="1638"/>
                </a:lnTo>
                <a:lnTo>
                  <a:pt x="7646" y="1624"/>
                </a:lnTo>
                <a:lnTo>
                  <a:pt x="7661" y="1608"/>
                </a:lnTo>
                <a:lnTo>
                  <a:pt x="7668" y="1597"/>
                </a:lnTo>
                <a:lnTo>
                  <a:pt x="7674" y="1586"/>
                </a:lnTo>
                <a:lnTo>
                  <a:pt x="7681" y="1553"/>
                </a:lnTo>
                <a:lnTo>
                  <a:pt x="7683" y="1522"/>
                </a:lnTo>
                <a:lnTo>
                  <a:pt x="7682" y="885"/>
                </a:lnTo>
                <a:lnTo>
                  <a:pt x="7682" y="249"/>
                </a:lnTo>
                <a:lnTo>
                  <a:pt x="7680" y="220"/>
                </a:lnTo>
                <a:lnTo>
                  <a:pt x="7675" y="196"/>
                </a:lnTo>
                <a:lnTo>
                  <a:pt x="7668" y="173"/>
                </a:lnTo>
                <a:lnTo>
                  <a:pt x="7658" y="154"/>
                </a:lnTo>
                <a:lnTo>
                  <a:pt x="7647" y="138"/>
                </a:lnTo>
                <a:lnTo>
                  <a:pt x="7634" y="125"/>
                </a:lnTo>
                <a:lnTo>
                  <a:pt x="7620" y="114"/>
                </a:lnTo>
                <a:lnTo>
                  <a:pt x="7606" y="106"/>
                </a:lnTo>
                <a:lnTo>
                  <a:pt x="7578" y="94"/>
                </a:lnTo>
                <a:lnTo>
                  <a:pt x="7554" y="87"/>
                </a:lnTo>
                <a:lnTo>
                  <a:pt x="7531" y="85"/>
                </a:lnTo>
                <a:lnTo>
                  <a:pt x="7531" y="34"/>
                </a:lnTo>
                <a:lnTo>
                  <a:pt x="7949" y="34"/>
                </a:lnTo>
                <a:lnTo>
                  <a:pt x="8326" y="626"/>
                </a:lnTo>
                <a:lnTo>
                  <a:pt x="8703" y="1219"/>
                </a:lnTo>
                <a:lnTo>
                  <a:pt x="8703" y="701"/>
                </a:lnTo>
                <a:lnTo>
                  <a:pt x="8703" y="183"/>
                </a:lnTo>
                <a:lnTo>
                  <a:pt x="8703" y="167"/>
                </a:lnTo>
                <a:lnTo>
                  <a:pt x="8700" y="153"/>
                </a:lnTo>
                <a:lnTo>
                  <a:pt x="8691" y="130"/>
                </a:lnTo>
                <a:lnTo>
                  <a:pt x="8686" y="120"/>
                </a:lnTo>
                <a:lnTo>
                  <a:pt x="8678" y="111"/>
                </a:lnTo>
                <a:lnTo>
                  <a:pt x="8664" y="96"/>
                </a:lnTo>
                <a:lnTo>
                  <a:pt x="8650" y="85"/>
                </a:lnTo>
                <a:lnTo>
                  <a:pt x="8637" y="79"/>
                </a:lnTo>
                <a:lnTo>
                  <a:pt x="8625" y="73"/>
                </a:lnTo>
                <a:lnTo>
                  <a:pt x="8625" y="34"/>
                </a:lnTo>
                <a:lnTo>
                  <a:pt x="8880" y="34"/>
                </a:lnTo>
                <a:lnTo>
                  <a:pt x="8880" y="73"/>
                </a:lnTo>
                <a:lnTo>
                  <a:pt x="8869" y="79"/>
                </a:lnTo>
                <a:lnTo>
                  <a:pt x="8856" y="85"/>
                </a:lnTo>
                <a:lnTo>
                  <a:pt x="8842" y="96"/>
                </a:lnTo>
                <a:lnTo>
                  <a:pt x="8834" y="102"/>
                </a:lnTo>
                <a:lnTo>
                  <a:pt x="8826" y="111"/>
                </a:lnTo>
                <a:lnTo>
                  <a:pt x="8815" y="130"/>
                </a:lnTo>
                <a:lnTo>
                  <a:pt x="8805" y="153"/>
                </a:lnTo>
                <a:lnTo>
                  <a:pt x="8803" y="167"/>
                </a:lnTo>
                <a:lnTo>
                  <a:pt x="8802" y="183"/>
                </a:lnTo>
                <a:lnTo>
                  <a:pt x="8802" y="845"/>
                </a:lnTo>
                <a:lnTo>
                  <a:pt x="8802" y="1507"/>
                </a:lnTo>
                <a:close/>
                <a:moveTo>
                  <a:pt x="1311" y="1054"/>
                </a:moveTo>
                <a:lnTo>
                  <a:pt x="1911" y="1054"/>
                </a:lnTo>
                <a:lnTo>
                  <a:pt x="1900" y="1021"/>
                </a:lnTo>
                <a:lnTo>
                  <a:pt x="1885" y="979"/>
                </a:lnTo>
                <a:lnTo>
                  <a:pt x="1859" y="917"/>
                </a:lnTo>
                <a:lnTo>
                  <a:pt x="1822" y="834"/>
                </a:lnTo>
                <a:lnTo>
                  <a:pt x="1771" y="728"/>
                </a:lnTo>
                <a:lnTo>
                  <a:pt x="1705" y="599"/>
                </a:lnTo>
                <a:lnTo>
                  <a:pt x="1621" y="446"/>
                </a:lnTo>
                <a:lnTo>
                  <a:pt x="1556" y="557"/>
                </a:lnTo>
                <a:lnTo>
                  <a:pt x="1474" y="706"/>
                </a:lnTo>
                <a:lnTo>
                  <a:pt x="1432" y="790"/>
                </a:lnTo>
                <a:lnTo>
                  <a:pt x="1389" y="876"/>
                </a:lnTo>
                <a:lnTo>
                  <a:pt x="1349" y="965"/>
                </a:lnTo>
                <a:lnTo>
                  <a:pt x="1311" y="1054"/>
                </a:lnTo>
                <a:close/>
                <a:moveTo>
                  <a:pt x="1810" y="111"/>
                </a:moveTo>
                <a:lnTo>
                  <a:pt x="1856" y="172"/>
                </a:lnTo>
                <a:lnTo>
                  <a:pt x="1899" y="232"/>
                </a:lnTo>
                <a:lnTo>
                  <a:pt x="1940" y="293"/>
                </a:lnTo>
                <a:lnTo>
                  <a:pt x="1979" y="354"/>
                </a:lnTo>
                <a:lnTo>
                  <a:pt x="2050" y="475"/>
                </a:lnTo>
                <a:lnTo>
                  <a:pt x="2083" y="534"/>
                </a:lnTo>
                <a:lnTo>
                  <a:pt x="2113" y="594"/>
                </a:lnTo>
                <a:lnTo>
                  <a:pt x="2168" y="711"/>
                </a:lnTo>
                <a:lnTo>
                  <a:pt x="2217" y="825"/>
                </a:lnTo>
                <a:lnTo>
                  <a:pt x="2238" y="881"/>
                </a:lnTo>
                <a:lnTo>
                  <a:pt x="2258" y="935"/>
                </a:lnTo>
                <a:lnTo>
                  <a:pt x="2293" y="1040"/>
                </a:lnTo>
                <a:lnTo>
                  <a:pt x="2323" y="1139"/>
                </a:lnTo>
                <a:lnTo>
                  <a:pt x="2335" y="1187"/>
                </a:lnTo>
                <a:lnTo>
                  <a:pt x="2346" y="1232"/>
                </a:lnTo>
                <a:lnTo>
                  <a:pt x="2366" y="1318"/>
                </a:lnTo>
                <a:lnTo>
                  <a:pt x="2380" y="1396"/>
                </a:lnTo>
                <a:lnTo>
                  <a:pt x="2391" y="1464"/>
                </a:lnTo>
                <a:lnTo>
                  <a:pt x="2397" y="1522"/>
                </a:lnTo>
                <a:lnTo>
                  <a:pt x="2401" y="1569"/>
                </a:lnTo>
                <a:lnTo>
                  <a:pt x="2402" y="1606"/>
                </a:lnTo>
                <a:lnTo>
                  <a:pt x="2402" y="1723"/>
                </a:lnTo>
                <a:lnTo>
                  <a:pt x="1900" y="1723"/>
                </a:lnTo>
                <a:lnTo>
                  <a:pt x="1900" y="1662"/>
                </a:lnTo>
                <a:lnTo>
                  <a:pt x="1929" y="1662"/>
                </a:lnTo>
                <a:lnTo>
                  <a:pt x="1955" y="1660"/>
                </a:lnTo>
                <a:lnTo>
                  <a:pt x="1978" y="1653"/>
                </a:lnTo>
                <a:lnTo>
                  <a:pt x="1987" y="1648"/>
                </a:lnTo>
                <a:lnTo>
                  <a:pt x="1996" y="1642"/>
                </a:lnTo>
                <a:lnTo>
                  <a:pt x="2004" y="1634"/>
                </a:lnTo>
                <a:lnTo>
                  <a:pt x="2010" y="1625"/>
                </a:lnTo>
                <a:lnTo>
                  <a:pt x="2022" y="1606"/>
                </a:lnTo>
                <a:lnTo>
                  <a:pt x="2030" y="1582"/>
                </a:lnTo>
                <a:lnTo>
                  <a:pt x="2034" y="1555"/>
                </a:lnTo>
                <a:lnTo>
                  <a:pt x="2036" y="1524"/>
                </a:lnTo>
                <a:lnTo>
                  <a:pt x="2035" y="1490"/>
                </a:lnTo>
                <a:lnTo>
                  <a:pt x="2031" y="1452"/>
                </a:lnTo>
                <a:lnTo>
                  <a:pt x="2024" y="1413"/>
                </a:lnTo>
                <a:lnTo>
                  <a:pt x="2015" y="1370"/>
                </a:lnTo>
                <a:lnTo>
                  <a:pt x="2004" y="1325"/>
                </a:lnTo>
                <a:lnTo>
                  <a:pt x="1991" y="1279"/>
                </a:lnTo>
                <a:lnTo>
                  <a:pt x="1958" y="1180"/>
                </a:lnTo>
                <a:lnTo>
                  <a:pt x="1266" y="1180"/>
                </a:lnTo>
                <a:lnTo>
                  <a:pt x="1246" y="1248"/>
                </a:lnTo>
                <a:lnTo>
                  <a:pt x="1233" y="1310"/>
                </a:lnTo>
                <a:lnTo>
                  <a:pt x="1226" y="1368"/>
                </a:lnTo>
                <a:lnTo>
                  <a:pt x="1226" y="1419"/>
                </a:lnTo>
                <a:lnTo>
                  <a:pt x="1231" y="1466"/>
                </a:lnTo>
                <a:lnTo>
                  <a:pt x="1239" y="1507"/>
                </a:lnTo>
                <a:lnTo>
                  <a:pt x="1248" y="1542"/>
                </a:lnTo>
                <a:lnTo>
                  <a:pt x="1260" y="1571"/>
                </a:lnTo>
                <a:lnTo>
                  <a:pt x="1272" y="1595"/>
                </a:lnTo>
                <a:lnTo>
                  <a:pt x="1285" y="1614"/>
                </a:lnTo>
                <a:lnTo>
                  <a:pt x="1299" y="1630"/>
                </a:lnTo>
                <a:lnTo>
                  <a:pt x="1312" y="1642"/>
                </a:lnTo>
                <a:lnTo>
                  <a:pt x="1326" y="1649"/>
                </a:lnTo>
                <a:lnTo>
                  <a:pt x="1338" y="1655"/>
                </a:lnTo>
                <a:lnTo>
                  <a:pt x="1361" y="1660"/>
                </a:lnTo>
                <a:lnTo>
                  <a:pt x="1376" y="1660"/>
                </a:lnTo>
                <a:lnTo>
                  <a:pt x="1382" y="1659"/>
                </a:lnTo>
                <a:lnTo>
                  <a:pt x="1382" y="1719"/>
                </a:lnTo>
                <a:lnTo>
                  <a:pt x="1017" y="1723"/>
                </a:lnTo>
                <a:lnTo>
                  <a:pt x="1020" y="1632"/>
                </a:lnTo>
                <a:lnTo>
                  <a:pt x="1028" y="1542"/>
                </a:lnTo>
                <a:lnTo>
                  <a:pt x="1033" y="1496"/>
                </a:lnTo>
                <a:lnTo>
                  <a:pt x="1041" y="1451"/>
                </a:lnTo>
                <a:lnTo>
                  <a:pt x="1058" y="1361"/>
                </a:lnTo>
                <a:lnTo>
                  <a:pt x="1080" y="1271"/>
                </a:lnTo>
                <a:lnTo>
                  <a:pt x="1106" y="1183"/>
                </a:lnTo>
                <a:lnTo>
                  <a:pt x="1136" y="1094"/>
                </a:lnTo>
                <a:lnTo>
                  <a:pt x="1169" y="1005"/>
                </a:lnTo>
                <a:lnTo>
                  <a:pt x="1207" y="917"/>
                </a:lnTo>
                <a:lnTo>
                  <a:pt x="1248" y="830"/>
                </a:lnTo>
                <a:lnTo>
                  <a:pt x="1293" y="743"/>
                </a:lnTo>
                <a:lnTo>
                  <a:pt x="1339" y="657"/>
                </a:lnTo>
                <a:lnTo>
                  <a:pt x="1389" y="572"/>
                </a:lnTo>
                <a:lnTo>
                  <a:pt x="1442" y="488"/>
                </a:lnTo>
                <a:lnTo>
                  <a:pt x="1469" y="446"/>
                </a:lnTo>
                <a:lnTo>
                  <a:pt x="1497" y="403"/>
                </a:lnTo>
                <a:lnTo>
                  <a:pt x="1553" y="321"/>
                </a:lnTo>
                <a:lnTo>
                  <a:pt x="1443" y="132"/>
                </a:lnTo>
                <a:lnTo>
                  <a:pt x="1404" y="70"/>
                </a:lnTo>
                <a:lnTo>
                  <a:pt x="1378" y="34"/>
                </a:lnTo>
                <a:lnTo>
                  <a:pt x="1778" y="34"/>
                </a:lnTo>
                <a:lnTo>
                  <a:pt x="1781" y="55"/>
                </a:lnTo>
                <a:lnTo>
                  <a:pt x="1790" y="80"/>
                </a:lnTo>
                <a:lnTo>
                  <a:pt x="1796" y="91"/>
                </a:lnTo>
                <a:lnTo>
                  <a:pt x="1803" y="100"/>
                </a:lnTo>
                <a:lnTo>
                  <a:pt x="1810" y="111"/>
                </a:lnTo>
                <a:close/>
                <a:moveTo>
                  <a:pt x="28" y="34"/>
                </a:moveTo>
                <a:lnTo>
                  <a:pt x="552" y="34"/>
                </a:lnTo>
                <a:lnTo>
                  <a:pt x="1078" y="34"/>
                </a:lnTo>
                <a:lnTo>
                  <a:pt x="1078" y="368"/>
                </a:lnTo>
                <a:lnTo>
                  <a:pt x="1018" y="368"/>
                </a:lnTo>
                <a:lnTo>
                  <a:pt x="1016" y="360"/>
                </a:lnTo>
                <a:lnTo>
                  <a:pt x="1007" y="340"/>
                </a:lnTo>
                <a:lnTo>
                  <a:pt x="991" y="310"/>
                </a:lnTo>
                <a:lnTo>
                  <a:pt x="980" y="295"/>
                </a:lnTo>
                <a:lnTo>
                  <a:pt x="967" y="279"/>
                </a:lnTo>
                <a:lnTo>
                  <a:pt x="952" y="263"/>
                </a:lnTo>
                <a:lnTo>
                  <a:pt x="935" y="248"/>
                </a:lnTo>
                <a:lnTo>
                  <a:pt x="915" y="233"/>
                </a:lnTo>
                <a:lnTo>
                  <a:pt x="893" y="222"/>
                </a:lnTo>
                <a:lnTo>
                  <a:pt x="867" y="213"/>
                </a:lnTo>
                <a:lnTo>
                  <a:pt x="839" y="206"/>
                </a:lnTo>
                <a:lnTo>
                  <a:pt x="808" y="204"/>
                </a:lnTo>
                <a:lnTo>
                  <a:pt x="774" y="205"/>
                </a:lnTo>
                <a:lnTo>
                  <a:pt x="732" y="209"/>
                </a:lnTo>
                <a:lnTo>
                  <a:pt x="692" y="210"/>
                </a:lnTo>
                <a:lnTo>
                  <a:pt x="655" y="207"/>
                </a:lnTo>
                <a:lnTo>
                  <a:pt x="621" y="204"/>
                </a:lnTo>
                <a:lnTo>
                  <a:pt x="563" y="192"/>
                </a:lnTo>
                <a:lnTo>
                  <a:pt x="537" y="185"/>
                </a:lnTo>
                <a:lnTo>
                  <a:pt x="514" y="176"/>
                </a:lnTo>
                <a:lnTo>
                  <a:pt x="478" y="159"/>
                </a:lnTo>
                <a:lnTo>
                  <a:pt x="452" y="144"/>
                </a:lnTo>
                <a:lnTo>
                  <a:pt x="430" y="128"/>
                </a:lnTo>
                <a:lnTo>
                  <a:pt x="430" y="783"/>
                </a:lnTo>
                <a:lnTo>
                  <a:pt x="432" y="777"/>
                </a:lnTo>
                <a:lnTo>
                  <a:pt x="436" y="770"/>
                </a:lnTo>
                <a:lnTo>
                  <a:pt x="440" y="762"/>
                </a:lnTo>
                <a:lnTo>
                  <a:pt x="446" y="752"/>
                </a:lnTo>
                <a:lnTo>
                  <a:pt x="455" y="742"/>
                </a:lnTo>
                <a:lnTo>
                  <a:pt x="467" y="733"/>
                </a:lnTo>
                <a:lnTo>
                  <a:pt x="482" y="727"/>
                </a:lnTo>
                <a:lnTo>
                  <a:pt x="499" y="723"/>
                </a:lnTo>
                <a:lnTo>
                  <a:pt x="516" y="722"/>
                </a:lnTo>
                <a:lnTo>
                  <a:pt x="553" y="728"/>
                </a:lnTo>
                <a:lnTo>
                  <a:pt x="605" y="738"/>
                </a:lnTo>
                <a:lnTo>
                  <a:pt x="638" y="742"/>
                </a:lnTo>
                <a:lnTo>
                  <a:pt x="678" y="743"/>
                </a:lnTo>
                <a:lnTo>
                  <a:pt x="698" y="742"/>
                </a:lnTo>
                <a:lnTo>
                  <a:pt x="717" y="739"/>
                </a:lnTo>
                <a:lnTo>
                  <a:pt x="733" y="733"/>
                </a:lnTo>
                <a:lnTo>
                  <a:pt x="747" y="726"/>
                </a:lnTo>
                <a:lnTo>
                  <a:pt x="759" y="717"/>
                </a:lnTo>
                <a:lnTo>
                  <a:pt x="768" y="709"/>
                </a:lnTo>
                <a:lnTo>
                  <a:pt x="777" y="698"/>
                </a:lnTo>
                <a:lnTo>
                  <a:pt x="784" y="688"/>
                </a:lnTo>
                <a:lnTo>
                  <a:pt x="793" y="667"/>
                </a:lnTo>
                <a:lnTo>
                  <a:pt x="799" y="649"/>
                </a:lnTo>
                <a:lnTo>
                  <a:pt x="802" y="632"/>
                </a:lnTo>
                <a:lnTo>
                  <a:pt x="847" y="632"/>
                </a:lnTo>
                <a:lnTo>
                  <a:pt x="847" y="961"/>
                </a:lnTo>
                <a:lnTo>
                  <a:pt x="802" y="961"/>
                </a:lnTo>
                <a:lnTo>
                  <a:pt x="802" y="943"/>
                </a:lnTo>
                <a:lnTo>
                  <a:pt x="799" y="925"/>
                </a:lnTo>
                <a:lnTo>
                  <a:pt x="797" y="915"/>
                </a:lnTo>
                <a:lnTo>
                  <a:pt x="792" y="904"/>
                </a:lnTo>
                <a:lnTo>
                  <a:pt x="786" y="894"/>
                </a:lnTo>
                <a:lnTo>
                  <a:pt x="778" y="884"/>
                </a:lnTo>
                <a:lnTo>
                  <a:pt x="768" y="874"/>
                </a:lnTo>
                <a:lnTo>
                  <a:pt x="757" y="866"/>
                </a:lnTo>
                <a:lnTo>
                  <a:pt x="741" y="858"/>
                </a:lnTo>
                <a:lnTo>
                  <a:pt x="723" y="853"/>
                </a:lnTo>
                <a:lnTo>
                  <a:pt x="702" y="849"/>
                </a:lnTo>
                <a:lnTo>
                  <a:pt x="678" y="848"/>
                </a:lnTo>
                <a:lnTo>
                  <a:pt x="430" y="848"/>
                </a:lnTo>
                <a:lnTo>
                  <a:pt x="432" y="1520"/>
                </a:lnTo>
                <a:lnTo>
                  <a:pt x="433" y="1550"/>
                </a:lnTo>
                <a:lnTo>
                  <a:pt x="437" y="1573"/>
                </a:lnTo>
                <a:lnTo>
                  <a:pt x="447" y="1603"/>
                </a:lnTo>
                <a:lnTo>
                  <a:pt x="455" y="1614"/>
                </a:lnTo>
                <a:lnTo>
                  <a:pt x="463" y="1625"/>
                </a:lnTo>
                <a:lnTo>
                  <a:pt x="471" y="1634"/>
                </a:lnTo>
                <a:lnTo>
                  <a:pt x="480" y="1640"/>
                </a:lnTo>
                <a:lnTo>
                  <a:pt x="497" y="1651"/>
                </a:lnTo>
                <a:lnTo>
                  <a:pt x="513" y="1658"/>
                </a:lnTo>
                <a:lnTo>
                  <a:pt x="526" y="1661"/>
                </a:lnTo>
                <a:lnTo>
                  <a:pt x="539" y="1663"/>
                </a:lnTo>
                <a:lnTo>
                  <a:pt x="539" y="1723"/>
                </a:lnTo>
                <a:lnTo>
                  <a:pt x="0" y="1723"/>
                </a:lnTo>
                <a:lnTo>
                  <a:pt x="0" y="1663"/>
                </a:lnTo>
                <a:lnTo>
                  <a:pt x="13" y="1661"/>
                </a:lnTo>
                <a:lnTo>
                  <a:pt x="26" y="1658"/>
                </a:lnTo>
                <a:lnTo>
                  <a:pt x="42" y="1651"/>
                </a:lnTo>
                <a:lnTo>
                  <a:pt x="59" y="1640"/>
                </a:lnTo>
                <a:lnTo>
                  <a:pt x="77" y="1625"/>
                </a:lnTo>
                <a:lnTo>
                  <a:pt x="91" y="1603"/>
                </a:lnTo>
                <a:lnTo>
                  <a:pt x="97" y="1590"/>
                </a:lnTo>
                <a:lnTo>
                  <a:pt x="103" y="1573"/>
                </a:lnTo>
                <a:lnTo>
                  <a:pt x="106" y="1550"/>
                </a:lnTo>
                <a:lnTo>
                  <a:pt x="107" y="1520"/>
                </a:lnTo>
                <a:lnTo>
                  <a:pt x="107" y="851"/>
                </a:lnTo>
                <a:lnTo>
                  <a:pt x="107" y="184"/>
                </a:lnTo>
                <a:lnTo>
                  <a:pt x="106" y="169"/>
                </a:lnTo>
                <a:lnTo>
                  <a:pt x="104" y="154"/>
                </a:lnTo>
                <a:lnTo>
                  <a:pt x="95" y="131"/>
                </a:lnTo>
                <a:lnTo>
                  <a:pt x="89" y="121"/>
                </a:lnTo>
                <a:lnTo>
                  <a:pt x="82" y="112"/>
                </a:lnTo>
                <a:lnTo>
                  <a:pt x="68" y="97"/>
                </a:lnTo>
                <a:lnTo>
                  <a:pt x="53" y="86"/>
                </a:lnTo>
                <a:lnTo>
                  <a:pt x="41" y="80"/>
                </a:lnTo>
                <a:lnTo>
                  <a:pt x="28" y="74"/>
                </a:lnTo>
                <a:lnTo>
                  <a:pt x="28" y="34"/>
                </a:lnTo>
                <a:close/>
                <a:moveTo>
                  <a:pt x="12484" y="38"/>
                </a:moveTo>
                <a:lnTo>
                  <a:pt x="13008" y="38"/>
                </a:lnTo>
                <a:lnTo>
                  <a:pt x="13532" y="38"/>
                </a:lnTo>
                <a:lnTo>
                  <a:pt x="13532" y="370"/>
                </a:lnTo>
                <a:lnTo>
                  <a:pt x="13474" y="370"/>
                </a:lnTo>
                <a:lnTo>
                  <a:pt x="13471" y="362"/>
                </a:lnTo>
                <a:lnTo>
                  <a:pt x="13463" y="342"/>
                </a:lnTo>
                <a:lnTo>
                  <a:pt x="13447" y="314"/>
                </a:lnTo>
                <a:lnTo>
                  <a:pt x="13436" y="297"/>
                </a:lnTo>
                <a:lnTo>
                  <a:pt x="13423" y="281"/>
                </a:lnTo>
                <a:lnTo>
                  <a:pt x="13408" y="266"/>
                </a:lnTo>
                <a:lnTo>
                  <a:pt x="13390" y="251"/>
                </a:lnTo>
                <a:lnTo>
                  <a:pt x="13371" y="237"/>
                </a:lnTo>
                <a:lnTo>
                  <a:pt x="13348" y="225"/>
                </a:lnTo>
                <a:lnTo>
                  <a:pt x="13322" y="215"/>
                </a:lnTo>
                <a:lnTo>
                  <a:pt x="13294" y="210"/>
                </a:lnTo>
                <a:lnTo>
                  <a:pt x="13263" y="206"/>
                </a:lnTo>
                <a:lnTo>
                  <a:pt x="13229" y="209"/>
                </a:lnTo>
                <a:lnTo>
                  <a:pt x="13187" y="212"/>
                </a:lnTo>
                <a:lnTo>
                  <a:pt x="13147" y="212"/>
                </a:lnTo>
                <a:lnTo>
                  <a:pt x="13110" y="211"/>
                </a:lnTo>
                <a:lnTo>
                  <a:pt x="13077" y="206"/>
                </a:lnTo>
                <a:lnTo>
                  <a:pt x="13018" y="194"/>
                </a:lnTo>
                <a:lnTo>
                  <a:pt x="12993" y="187"/>
                </a:lnTo>
                <a:lnTo>
                  <a:pt x="12970" y="179"/>
                </a:lnTo>
                <a:lnTo>
                  <a:pt x="12933" y="162"/>
                </a:lnTo>
                <a:lnTo>
                  <a:pt x="12906" y="147"/>
                </a:lnTo>
                <a:lnTo>
                  <a:pt x="12886" y="131"/>
                </a:lnTo>
                <a:lnTo>
                  <a:pt x="12886" y="783"/>
                </a:lnTo>
                <a:lnTo>
                  <a:pt x="12888" y="777"/>
                </a:lnTo>
                <a:lnTo>
                  <a:pt x="12890" y="770"/>
                </a:lnTo>
                <a:lnTo>
                  <a:pt x="12895" y="762"/>
                </a:lnTo>
                <a:lnTo>
                  <a:pt x="12902" y="752"/>
                </a:lnTo>
                <a:lnTo>
                  <a:pt x="12911" y="743"/>
                </a:lnTo>
                <a:lnTo>
                  <a:pt x="12922" y="735"/>
                </a:lnTo>
                <a:lnTo>
                  <a:pt x="12938" y="727"/>
                </a:lnTo>
                <a:lnTo>
                  <a:pt x="12954" y="723"/>
                </a:lnTo>
                <a:lnTo>
                  <a:pt x="12971" y="723"/>
                </a:lnTo>
                <a:lnTo>
                  <a:pt x="13009" y="729"/>
                </a:lnTo>
                <a:lnTo>
                  <a:pt x="13060" y="739"/>
                </a:lnTo>
                <a:lnTo>
                  <a:pt x="13093" y="742"/>
                </a:lnTo>
                <a:lnTo>
                  <a:pt x="13133" y="743"/>
                </a:lnTo>
                <a:lnTo>
                  <a:pt x="13154" y="742"/>
                </a:lnTo>
                <a:lnTo>
                  <a:pt x="13172" y="739"/>
                </a:lnTo>
                <a:lnTo>
                  <a:pt x="13188" y="733"/>
                </a:lnTo>
                <a:lnTo>
                  <a:pt x="13202" y="726"/>
                </a:lnTo>
                <a:lnTo>
                  <a:pt x="13213" y="718"/>
                </a:lnTo>
                <a:lnTo>
                  <a:pt x="13224" y="709"/>
                </a:lnTo>
                <a:lnTo>
                  <a:pt x="13232" y="699"/>
                </a:lnTo>
                <a:lnTo>
                  <a:pt x="13239" y="688"/>
                </a:lnTo>
                <a:lnTo>
                  <a:pt x="13249" y="667"/>
                </a:lnTo>
                <a:lnTo>
                  <a:pt x="13254" y="650"/>
                </a:lnTo>
                <a:lnTo>
                  <a:pt x="13256" y="633"/>
                </a:lnTo>
                <a:lnTo>
                  <a:pt x="13302" y="633"/>
                </a:lnTo>
                <a:lnTo>
                  <a:pt x="13302" y="962"/>
                </a:lnTo>
                <a:lnTo>
                  <a:pt x="13256" y="962"/>
                </a:lnTo>
                <a:lnTo>
                  <a:pt x="13257" y="943"/>
                </a:lnTo>
                <a:lnTo>
                  <a:pt x="13254" y="926"/>
                </a:lnTo>
                <a:lnTo>
                  <a:pt x="13252" y="915"/>
                </a:lnTo>
                <a:lnTo>
                  <a:pt x="13248" y="904"/>
                </a:lnTo>
                <a:lnTo>
                  <a:pt x="13241" y="895"/>
                </a:lnTo>
                <a:lnTo>
                  <a:pt x="13234" y="884"/>
                </a:lnTo>
                <a:lnTo>
                  <a:pt x="13224" y="874"/>
                </a:lnTo>
                <a:lnTo>
                  <a:pt x="13211" y="867"/>
                </a:lnTo>
                <a:lnTo>
                  <a:pt x="13197" y="859"/>
                </a:lnTo>
                <a:lnTo>
                  <a:pt x="13179" y="854"/>
                </a:lnTo>
                <a:lnTo>
                  <a:pt x="13158" y="849"/>
                </a:lnTo>
                <a:lnTo>
                  <a:pt x="13133" y="848"/>
                </a:lnTo>
                <a:lnTo>
                  <a:pt x="12886" y="848"/>
                </a:lnTo>
                <a:lnTo>
                  <a:pt x="12888" y="1524"/>
                </a:lnTo>
                <a:lnTo>
                  <a:pt x="12889" y="1552"/>
                </a:lnTo>
                <a:lnTo>
                  <a:pt x="12892" y="1577"/>
                </a:lnTo>
                <a:lnTo>
                  <a:pt x="12903" y="1606"/>
                </a:lnTo>
                <a:lnTo>
                  <a:pt x="12911" y="1618"/>
                </a:lnTo>
                <a:lnTo>
                  <a:pt x="12918" y="1627"/>
                </a:lnTo>
                <a:lnTo>
                  <a:pt x="12926" y="1636"/>
                </a:lnTo>
                <a:lnTo>
                  <a:pt x="12934" y="1644"/>
                </a:lnTo>
                <a:lnTo>
                  <a:pt x="12952" y="1655"/>
                </a:lnTo>
                <a:lnTo>
                  <a:pt x="12968" y="1661"/>
                </a:lnTo>
                <a:lnTo>
                  <a:pt x="12982" y="1664"/>
                </a:lnTo>
                <a:lnTo>
                  <a:pt x="12995" y="1665"/>
                </a:lnTo>
                <a:lnTo>
                  <a:pt x="12995" y="1725"/>
                </a:lnTo>
                <a:lnTo>
                  <a:pt x="12456" y="1725"/>
                </a:lnTo>
                <a:lnTo>
                  <a:pt x="12456" y="1665"/>
                </a:lnTo>
                <a:lnTo>
                  <a:pt x="12469" y="1664"/>
                </a:lnTo>
                <a:lnTo>
                  <a:pt x="12482" y="1661"/>
                </a:lnTo>
                <a:lnTo>
                  <a:pt x="12498" y="1655"/>
                </a:lnTo>
                <a:lnTo>
                  <a:pt x="12515" y="1644"/>
                </a:lnTo>
                <a:lnTo>
                  <a:pt x="12532" y="1627"/>
                </a:lnTo>
                <a:lnTo>
                  <a:pt x="12546" y="1606"/>
                </a:lnTo>
                <a:lnTo>
                  <a:pt x="12553" y="1592"/>
                </a:lnTo>
                <a:lnTo>
                  <a:pt x="12557" y="1577"/>
                </a:lnTo>
                <a:lnTo>
                  <a:pt x="12560" y="1552"/>
                </a:lnTo>
                <a:lnTo>
                  <a:pt x="12563" y="1524"/>
                </a:lnTo>
                <a:lnTo>
                  <a:pt x="12563" y="855"/>
                </a:lnTo>
                <a:lnTo>
                  <a:pt x="12563" y="186"/>
                </a:lnTo>
                <a:lnTo>
                  <a:pt x="12561" y="171"/>
                </a:lnTo>
                <a:lnTo>
                  <a:pt x="12559" y="158"/>
                </a:lnTo>
                <a:lnTo>
                  <a:pt x="12550" y="134"/>
                </a:lnTo>
                <a:lnTo>
                  <a:pt x="12544" y="123"/>
                </a:lnTo>
                <a:lnTo>
                  <a:pt x="12538" y="114"/>
                </a:lnTo>
                <a:lnTo>
                  <a:pt x="12523" y="100"/>
                </a:lnTo>
                <a:lnTo>
                  <a:pt x="12509" y="90"/>
                </a:lnTo>
                <a:lnTo>
                  <a:pt x="12496" y="82"/>
                </a:lnTo>
                <a:lnTo>
                  <a:pt x="12484" y="77"/>
                </a:lnTo>
                <a:lnTo>
                  <a:pt x="12484" y="3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 id="2147483662" r:id="rId13"/>
    <p:sldLayoutId id="2147483663" r:id="rId14"/>
    <p:sldLayoutId id="2147483664" r:id="rId15"/>
    <p:sldLayoutId id="2147483665" r:id="rId16"/>
    <p:sldLayoutId id="2147483666" r:id="rId17"/>
  </p:sldLayoutIdLst>
  <mc:AlternateContent xmlns:mc="http://schemas.openxmlformats.org/markup-compatibility/2006">
    <mc:Choice xmlns:p14="http://schemas.microsoft.com/office/powerpoint/2010/main" Requires="p14">
      <p:transition p14:dur="150">
        <p:fade/>
      </p:transition>
    </mc:Choice>
    <mc:Fallback>
      <p:transition>
        <p:fade/>
      </p:transition>
    </mc:Fallback>
  </mc:AlternateContent>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support.google.com/google-ads/answer/7478529?hl=f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google-ads/answer/7652860"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support.google.com/google-ads/answer/952060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upport.google.com/google-ads/answer/6308?hl=fi"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https://support.google.com/google-ads/answer/6095821?hl=f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support.google.com/google-ads/answer/6095821?hl=fi"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support.google.com/google-ads/answer/2472725"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21"/>
          <p:cNvSpPr txBox="1">
            <a:spLocks noGrp="1"/>
          </p:cNvSpPr>
          <p:nvPr>
            <p:ph type="body" idx="1"/>
          </p:nvPr>
        </p:nvSpPr>
        <p:spPr>
          <a:xfrm>
            <a:off x="11193202" y="487124"/>
            <a:ext cx="519373" cy="123111"/>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lt1"/>
              </a:buClr>
              <a:buSzPts val="800"/>
              <a:buNone/>
            </a:pPr>
            <a:endParaRPr/>
          </a:p>
        </p:txBody>
      </p:sp>
      <p:sp>
        <p:nvSpPr>
          <p:cNvPr id="167" name="Google Shape;167;p21"/>
          <p:cNvSpPr txBox="1">
            <a:spLocks noGrp="1"/>
          </p:cNvSpPr>
          <p:nvPr>
            <p:ph type="body" idx="2"/>
          </p:nvPr>
        </p:nvSpPr>
        <p:spPr>
          <a:xfrm>
            <a:off x="10342008" y="667144"/>
            <a:ext cx="1370567" cy="123111"/>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chemeClr val="lt1"/>
              </a:buClr>
              <a:buSzPts val="800"/>
              <a:buNone/>
            </a:pPr>
            <a:endParaRPr/>
          </a:p>
        </p:txBody>
      </p:sp>
      <p:sp>
        <p:nvSpPr>
          <p:cNvPr id="168" name="Google Shape;168;p21"/>
          <p:cNvSpPr txBox="1">
            <a:spLocks noGrp="1"/>
          </p:cNvSpPr>
          <p:nvPr>
            <p:ph type="body" idx="3"/>
          </p:nvPr>
        </p:nvSpPr>
        <p:spPr>
          <a:xfrm>
            <a:off x="10971988" y="836712"/>
            <a:ext cx="740587" cy="134016"/>
          </a:xfrm>
          <a:prstGeom prst="rect">
            <a:avLst/>
          </a:prstGeom>
          <a:noFill/>
          <a:ln>
            <a:noFill/>
          </a:ln>
        </p:spPr>
        <p:txBody>
          <a:bodyPr spcFirstLastPara="1" wrap="square" lIns="0" tIns="10800" rIns="0" bIns="0" anchor="t" anchorCtr="0">
            <a:noAutofit/>
          </a:bodyPr>
          <a:lstStyle/>
          <a:p>
            <a:pPr marL="0" lvl="0" indent="0" algn="r" rtl="0">
              <a:lnSpc>
                <a:spcPct val="100000"/>
              </a:lnSpc>
              <a:spcBef>
                <a:spcPts val="0"/>
              </a:spcBef>
              <a:spcAft>
                <a:spcPts val="0"/>
              </a:spcAft>
              <a:buClr>
                <a:schemeClr val="lt1"/>
              </a:buClr>
              <a:buSzPts val="800"/>
              <a:buNone/>
            </a:pPr>
            <a:endParaRPr/>
          </a:p>
        </p:txBody>
      </p:sp>
      <p:sp>
        <p:nvSpPr>
          <p:cNvPr id="3" name="Title 2">
            <a:extLst>
              <a:ext uri="{FF2B5EF4-FFF2-40B4-BE49-F238E27FC236}">
                <a16:creationId xmlns:a16="http://schemas.microsoft.com/office/drawing/2014/main" id="{E41CB879-34F3-F4DB-DE2A-5EAD91DBCB78}"/>
              </a:ext>
            </a:extLst>
          </p:cNvPr>
          <p:cNvSpPr>
            <a:spLocks noGrp="1"/>
          </p:cNvSpPr>
          <p:nvPr>
            <p:ph type="ctrTitle"/>
          </p:nvPr>
        </p:nvSpPr>
        <p:spPr/>
        <p:txBody>
          <a:bodyPr/>
          <a:lstStyle/>
          <a:p>
            <a:r>
              <a:rPr lang="fi-FI"/>
              <a:t>Google </a:t>
            </a:r>
            <a:r>
              <a:rPr lang="fi-FI" err="1"/>
              <a:t>Ads</a:t>
            </a:r>
            <a:br>
              <a:rPr lang="fi-FI"/>
            </a:br>
            <a:r>
              <a:rPr lang="fi-FI" sz="6000" err="1"/>
              <a:t>Search</a:t>
            </a:r>
            <a:r>
              <a:rPr lang="fi-FI" sz="6000"/>
              <a:t> </a:t>
            </a:r>
            <a:r>
              <a:rPr lang="fi-FI" sz="6000" err="1"/>
              <a:t>ad</a:t>
            </a:r>
            <a:r>
              <a:rPr lang="fi-FI" sz="6000"/>
              <a:t> - Hakumainos</a:t>
            </a:r>
            <a:br>
              <a:rPr lang="fi-FI" sz="6000"/>
            </a:br>
            <a:br>
              <a:rPr lang="fi-FI" sz="6000"/>
            </a:br>
            <a:endParaRPr lang="fi-FI" sz="6000"/>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22191939-3B84-41B7-8DF4-7B190D7721C2}" type="datetime1">
              <a:rPr lang="fi-FI" smtClean="0"/>
              <a:t>22.6.2022</a:t>
            </a:fld>
            <a:endParaRPr/>
          </a:p>
        </p:txBody>
      </p:sp>
      <p:sp>
        <p:nvSpPr>
          <p:cNvPr id="224" name="Google Shape;224;p26"/>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10</a:t>
            </a:fld>
            <a:endParaRPr/>
          </a:p>
        </p:txBody>
      </p:sp>
      <p:pic>
        <p:nvPicPr>
          <p:cNvPr id="3" name="Kuva 2">
            <a:extLst>
              <a:ext uri="{FF2B5EF4-FFF2-40B4-BE49-F238E27FC236}">
                <a16:creationId xmlns:a16="http://schemas.microsoft.com/office/drawing/2014/main" id="{0E3DE449-F3A0-238C-B952-70E066E0D335}"/>
              </a:ext>
            </a:extLst>
          </p:cNvPr>
          <p:cNvPicPr>
            <a:picLocks noChangeAspect="1"/>
          </p:cNvPicPr>
          <p:nvPr/>
        </p:nvPicPr>
        <p:blipFill rotWithShape="1">
          <a:blip r:embed="rId3"/>
          <a:srcRect l="1688" t="49810" r="-211" b="517"/>
          <a:stretch/>
        </p:blipFill>
        <p:spPr>
          <a:xfrm>
            <a:off x="207380" y="4388986"/>
            <a:ext cx="6078348" cy="1668521"/>
          </a:xfrm>
          <a:prstGeom prst="rect">
            <a:avLst/>
          </a:prstGeom>
        </p:spPr>
      </p:pic>
      <p:sp>
        <p:nvSpPr>
          <p:cNvPr id="9" name="Tekstiruutu 8">
            <a:extLst>
              <a:ext uri="{FF2B5EF4-FFF2-40B4-BE49-F238E27FC236}">
                <a16:creationId xmlns:a16="http://schemas.microsoft.com/office/drawing/2014/main" id="{F23CF22E-BC84-08EA-1A11-A518F50AF17D}"/>
              </a:ext>
            </a:extLst>
          </p:cNvPr>
          <p:cNvSpPr txBox="1"/>
          <p:nvPr/>
        </p:nvSpPr>
        <p:spPr>
          <a:xfrm>
            <a:off x="6435459" y="758366"/>
            <a:ext cx="5176073" cy="5632311"/>
          </a:xfrm>
          <a:prstGeom prst="rect">
            <a:avLst/>
          </a:prstGeom>
          <a:noFill/>
        </p:spPr>
        <p:txBody>
          <a:bodyPr wrap="square" lIns="91440" tIns="45720" rIns="91440" bIns="45720" rtlCol="0" anchor="t">
            <a:spAutoFit/>
          </a:bodyPr>
          <a:lstStyle/>
          <a:p>
            <a:r>
              <a:rPr lang="fi-FI" sz="1800"/>
              <a:t>9a</a:t>
            </a:r>
            <a:r>
              <a:rPr lang="fi-FI" b="1"/>
              <a:t>. </a:t>
            </a:r>
            <a:r>
              <a:rPr lang="fi-FI" sz="1800" b="1"/>
              <a:t>Valitse alue </a:t>
            </a:r>
            <a:endParaRPr lang="fi-FI" b="1"/>
          </a:p>
          <a:p>
            <a:r>
              <a:rPr lang="fi-FI" sz="1800"/>
              <a:t>Suomi tai Enter </a:t>
            </a:r>
            <a:r>
              <a:rPr lang="fi-FI" sz="1800" err="1"/>
              <a:t>another</a:t>
            </a:r>
            <a:r>
              <a:rPr lang="fi-FI" sz="1800"/>
              <a:t> </a:t>
            </a:r>
            <a:r>
              <a:rPr lang="fi-FI" sz="1800" err="1"/>
              <a:t>location</a:t>
            </a:r>
            <a:r>
              <a:rPr lang="fi-FI" sz="1800"/>
              <a:t> tavoitteistasi riippuen</a:t>
            </a:r>
            <a:endParaRPr lang="fi-FI"/>
          </a:p>
          <a:p>
            <a:r>
              <a:rPr lang="fi-FI" sz="1800"/>
              <a:t>9b. </a:t>
            </a:r>
            <a:r>
              <a:rPr lang="fi-FI" sz="1800" b="1"/>
              <a:t>HUOM! </a:t>
            </a:r>
            <a:r>
              <a:rPr lang="fi-FI" sz="1800" b="1" err="1"/>
              <a:t>Locations</a:t>
            </a:r>
            <a:r>
              <a:rPr lang="fi-FI" sz="1800" b="1"/>
              <a:t> </a:t>
            </a:r>
            <a:r>
              <a:rPr lang="fi-FI" sz="1800" b="1" err="1"/>
              <a:t>options</a:t>
            </a:r>
            <a:r>
              <a:rPr lang="fi-FI" sz="1800" b="1"/>
              <a:t> </a:t>
            </a:r>
            <a:r>
              <a:rPr lang="fi-FI" sz="1800"/>
              <a:t>-&gt;</a:t>
            </a:r>
            <a:endParaRPr lang="en-US" sz="1800"/>
          </a:p>
          <a:p>
            <a:r>
              <a:rPr lang="fi-FI" sz="1800"/>
              <a:t>Nykyään automaattisesti valittuna ensimmäinen vaihtoehto.</a:t>
            </a:r>
            <a:endParaRPr lang="en-US" sz="1800"/>
          </a:p>
          <a:p>
            <a:endParaRPr lang="fi-FI" sz="1800"/>
          </a:p>
          <a:p>
            <a:r>
              <a:rPr lang="fi-FI" sz="1800"/>
              <a:t>Yleensä halutaan valita pelkästään alue, joten valitse silloin kohdasta Target - </a:t>
            </a:r>
            <a:r>
              <a:rPr lang="fi-FI" sz="1800" err="1"/>
              <a:t>Presence</a:t>
            </a:r>
            <a:endParaRPr lang="fi-FI" err="1"/>
          </a:p>
          <a:p>
            <a:endParaRPr lang="fi-FI" sz="1800"/>
          </a:p>
          <a:p>
            <a:endParaRPr lang="fi-FI" sz="1800"/>
          </a:p>
          <a:p>
            <a:r>
              <a:rPr lang="fi-FI" sz="1800"/>
              <a:t>10. </a:t>
            </a:r>
            <a:r>
              <a:rPr lang="fi-FI" sz="1800" b="1"/>
              <a:t>Valitse kielet</a:t>
            </a:r>
            <a:r>
              <a:rPr lang="fi-FI" sz="1800"/>
              <a:t> - tämä tarkoittaa tietokoneen kieltä. Valinnasta huolimatta mainos voidaan näyttää henkilölle, jolla on eri tietokonekieli, mutta joka on käyttänyt mainokseen valittua hakusanaa.</a:t>
            </a:r>
          </a:p>
          <a:p>
            <a:r>
              <a:rPr lang="fi-FI" sz="1800"/>
              <a:t>Tietokonekieli voi siis olla englanti, mutta suomeksi haettaessa mainoksesi tulee näkyviin. Usein kannattaa valita Googlen ehdottamat kielet. </a:t>
            </a:r>
            <a:endParaRPr lang="en-FI" sz="1800"/>
          </a:p>
        </p:txBody>
      </p:sp>
      <p:pic>
        <p:nvPicPr>
          <p:cNvPr id="5" name="Picture 5" descr="Graphical user interface, text, application, email&#10;&#10;Description automatically generated">
            <a:extLst>
              <a:ext uri="{FF2B5EF4-FFF2-40B4-BE49-F238E27FC236}">
                <a16:creationId xmlns:a16="http://schemas.microsoft.com/office/drawing/2014/main" id="{C645E425-3904-0C95-6AB7-0D25CD59FF6D}"/>
              </a:ext>
            </a:extLst>
          </p:cNvPr>
          <p:cNvPicPr>
            <a:picLocks noChangeAspect="1"/>
          </p:cNvPicPr>
          <p:nvPr/>
        </p:nvPicPr>
        <p:blipFill>
          <a:blip r:embed="rId4"/>
          <a:stretch>
            <a:fillRect/>
          </a:stretch>
        </p:blipFill>
        <p:spPr>
          <a:xfrm>
            <a:off x="203200" y="811272"/>
            <a:ext cx="6014720" cy="3457456"/>
          </a:xfrm>
          <a:prstGeom prst="rect">
            <a:avLst/>
          </a:prstGeom>
        </p:spPr>
      </p:pic>
    </p:spTree>
    <p:extLst>
      <p:ext uri="{BB962C8B-B14F-4D97-AF65-F5344CB8AC3E}">
        <p14:creationId xmlns:p14="http://schemas.microsoft.com/office/powerpoint/2010/main" val="1490721455"/>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22191939-3B84-41B7-8DF4-7B190D7721C2}" type="datetime1">
              <a:rPr lang="fi-FI" smtClean="0"/>
              <a:t>22.6.2022</a:t>
            </a:fld>
            <a:endParaRPr/>
          </a:p>
        </p:txBody>
      </p:sp>
      <p:sp>
        <p:nvSpPr>
          <p:cNvPr id="224" name="Google Shape;224;p26"/>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11</a:t>
            </a:fld>
            <a:endParaRPr/>
          </a:p>
        </p:txBody>
      </p:sp>
      <p:pic>
        <p:nvPicPr>
          <p:cNvPr id="7" name="Kuva 6">
            <a:extLst>
              <a:ext uri="{FF2B5EF4-FFF2-40B4-BE49-F238E27FC236}">
                <a16:creationId xmlns:a16="http://schemas.microsoft.com/office/drawing/2014/main" id="{97449864-D396-BCCB-2C73-406B0BC448BA}"/>
              </a:ext>
            </a:extLst>
          </p:cNvPr>
          <p:cNvPicPr>
            <a:picLocks noChangeAspect="1"/>
          </p:cNvPicPr>
          <p:nvPr/>
        </p:nvPicPr>
        <p:blipFill>
          <a:blip r:embed="rId3"/>
          <a:stretch>
            <a:fillRect/>
          </a:stretch>
        </p:blipFill>
        <p:spPr>
          <a:xfrm>
            <a:off x="301692" y="954706"/>
            <a:ext cx="6558672" cy="3805587"/>
          </a:xfrm>
          <a:prstGeom prst="rect">
            <a:avLst/>
          </a:prstGeom>
        </p:spPr>
      </p:pic>
      <p:sp>
        <p:nvSpPr>
          <p:cNvPr id="2" name="Tekstiruutu 1">
            <a:extLst>
              <a:ext uri="{FF2B5EF4-FFF2-40B4-BE49-F238E27FC236}">
                <a16:creationId xmlns:a16="http://schemas.microsoft.com/office/drawing/2014/main" id="{D88D75C8-4FB9-1B82-1571-E42E4D0721B7}"/>
              </a:ext>
            </a:extLst>
          </p:cNvPr>
          <p:cNvSpPr txBox="1"/>
          <p:nvPr/>
        </p:nvSpPr>
        <p:spPr>
          <a:xfrm>
            <a:off x="7367494" y="884522"/>
            <a:ext cx="3810945" cy="3693319"/>
          </a:xfrm>
          <a:prstGeom prst="rect">
            <a:avLst/>
          </a:prstGeom>
          <a:noFill/>
        </p:spPr>
        <p:txBody>
          <a:bodyPr wrap="square" lIns="91440" tIns="45720" rIns="91440" bIns="45720" rtlCol="0" anchor="t">
            <a:spAutoFit/>
          </a:bodyPr>
          <a:lstStyle/>
          <a:p>
            <a:r>
              <a:rPr lang="fi-FI" sz="1800"/>
              <a:t>11. </a:t>
            </a:r>
            <a:r>
              <a:rPr lang="fi-FI" sz="1800" b="1" err="1"/>
              <a:t>Audience</a:t>
            </a:r>
            <a:r>
              <a:rPr lang="fi-FI" sz="1800" b="1"/>
              <a:t> </a:t>
            </a:r>
            <a:r>
              <a:rPr lang="fi-FI" sz="1800" b="1" err="1"/>
              <a:t>segments</a:t>
            </a:r>
            <a:r>
              <a:rPr lang="fi-FI" sz="1800"/>
              <a:t> – Voit valita yleisön kiinnostuksen kohteet Tämä ei ole välttämätöntä, sillä itse haulla on suurin merkitys.</a:t>
            </a:r>
          </a:p>
          <a:p>
            <a:endParaRPr lang="fi-FI" sz="1800"/>
          </a:p>
          <a:p>
            <a:r>
              <a:rPr lang="fi-FI" sz="1800"/>
              <a:t>Dynamics </a:t>
            </a:r>
            <a:r>
              <a:rPr lang="fi-FI" sz="1800" err="1"/>
              <a:t>search</a:t>
            </a:r>
            <a:r>
              <a:rPr lang="fi-FI" sz="1800"/>
              <a:t> </a:t>
            </a:r>
            <a:r>
              <a:rPr lang="fi-FI" sz="1800" err="1"/>
              <a:t>ads</a:t>
            </a:r>
            <a:r>
              <a:rPr lang="fi-FI" sz="1800"/>
              <a:t> </a:t>
            </a:r>
            <a:r>
              <a:rPr lang="fi-FI" sz="1800" err="1"/>
              <a:t>settings</a:t>
            </a:r>
            <a:r>
              <a:rPr lang="fi-FI" sz="1800"/>
              <a:t> - älä tee muutoksia tähän.</a:t>
            </a:r>
          </a:p>
          <a:p>
            <a:endParaRPr lang="fi-FI" sz="1800"/>
          </a:p>
          <a:p>
            <a:r>
              <a:rPr lang="fi-FI" sz="1800"/>
              <a:t>12.</a:t>
            </a:r>
            <a:r>
              <a:rPr lang="fi-FI" sz="1800" b="1"/>
              <a:t> Valitse ajankohta mainokselle</a:t>
            </a:r>
          </a:p>
          <a:p>
            <a:endParaRPr lang="fi-FI" sz="1800"/>
          </a:p>
          <a:p>
            <a:endParaRPr lang="fi-FI" sz="1800"/>
          </a:p>
          <a:p>
            <a:r>
              <a:rPr lang="fi-FI" sz="1800"/>
              <a:t>More </a:t>
            </a:r>
            <a:r>
              <a:rPr lang="fi-FI" sz="1800" err="1"/>
              <a:t>settings</a:t>
            </a:r>
            <a:r>
              <a:rPr lang="fi-FI" sz="1800"/>
              <a:t> – ei tarvitse tehdä muutoksia</a:t>
            </a:r>
          </a:p>
        </p:txBody>
      </p:sp>
    </p:spTree>
    <p:extLst>
      <p:ext uri="{BB962C8B-B14F-4D97-AF65-F5344CB8AC3E}">
        <p14:creationId xmlns:p14="http://schemas.microsoft.com/office/powerpoint/2010/main" val="688290103"/>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22191939-3B84-41B7-8DF4-7B190D7721C2}" type="datetime1">
              <a:rPr lang="fi-FI" smtClean="0"/>
              <a:t>22.6.2022</a:t>
            </a:fld>
            <a:endParaRPr/>
          </a:p>
        </p:txBody>
      </p:sp>
      <p:sp>
        <p:nvSpPr>
          <p:cNvPr id="224" name="Google Shape;224;p26"/>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12</a:t>
            </a:fld>
            <a:endParaRPr/>
          </a:p>
        </p:txBody>
      </p:sp>
      <p:pic>
        <p:nvPicPr>
          <p:cNvPr id="7" name="Kuva 6">
            <a:extLst>
              <a:ext uri="{FF2B5EF4-FFF2-40B4-BE49-F238E27FC236}">
                <a16:creationId xmlns:a16="http://schemas.microsoft.com/office/drawing/2014/main" id="{BE972F89-0AF1-D067-3DE0-6D54EABD2ED6}"/>
              </a:ext>
            </a:extLst>
          </p:cNvPr>
          <p:cNvPicPr>
            <a:picLocks noChangeAspect="1"/>
          </p:cNvPicPr>
          <p:nvPr/>
        </p:nvPicPr>
        <p:blipFill>
          <a:blip r:embed="rId3"/>
          <a:stretch>
            <a:fillRect/>
          </a:stretch>
        </p:blipFill>
        <p:spPr>
          <a:xfrm>
            <a:off x="287150" y="872993"/>
            <a:ext cx="7707338" cy="4192167"/>
          </a:xfrm>
          <a:prstGeom prst="rect">
            <a:avLst/>
          </a:prstGeom>
        </p:spPr>
      </p:pic>
      <p:sp>
        <p:nvSpPr>
          <p:cNvPr id="3" name="Tekstiruutu 2">
            <a:extLst>
              <a:ext uri="{FF2B5EF4-FFF2-40B4-BE49-F238E27FC236}">
                <a16:creationId xmlns:a16="http://schemas.microsoft.com/office/drawing/2014/main" id="{7D5279AD-C094-6238-7678-578FA503A2A3}"/>
              </a:ext>
            </a:extLst>
          </p:cNvPr>
          <p:cNvSpPr txBox="1"/>
          <p:nvPr/>
        </p:nvSpPr>
        <p:spPr>
          <a:xfrm>
            <a:off x="8270697" y="872993"/>
            <a:ext cx="3845819" cy="4801314"/>
          </a:xfrm>
          <a:prstGeom prst="rect">
            <a:avLst/>
          </a:prstGeom>
          <a:noFill/>
        </p:spPr>
        <p:txBody>
          <a:bodyPr wrap="square" lIns="91440" tIns="45720" rIns="91440" bIns="45720" rtlCol="0" anchor="t">
            <a:spAutoFit/>
          </a:bodyPr>
          <a:lstStyle/>
          <a:p>
            <a:r>
              <a:rPr lang="fi-FI" sz="1800"/>
              <a:t>13. </a:t>
            </a:r>
            <a:r>
              <a:rPr lang="fi-FI" sz="1800" b="1"/>
              <a:t>Kirjoita hakusanat, joilla haluat mainoksesi näkyvän</a:t>
            </a:r>
          </a:p>
          <a:p>
            <a:endParaRPr lang="fi-FI" sz="1800"/>
          </a:p>
          <a:p>
            <a:r>
              <a:rPr lang="fi-FI" sz="1800"/>
              <a:t>Hakusanoilla on eri toimintatapoja, jotka määrittävät hakusanan ja kuinka tarkasti se vastaa hakusanaa.</a:t>
            </a:r>
          </a:p>
          <a:p>
            <a:endParaRPr lang="fi-FI" sz="1800"/>
          </a:p>
          <a:p>
            <a:r>
              <a:rPr lang="fi-FI" sz="1800"/>
              <a:t>Hakusanat voivat olla</a:t>
            </a:r>
          </a:p>
          <a:p>
            <a:pPr marL="285750" indent="-285750">
              <a:buFontTx/>
              <a:buChar char="-"/>
            </a:pPr>
            <a:r>
              <a:rPr lang="fi-FI" sz="1800"/>
              <a:t>Broad </a:t>
            </a:r>
            <a:r>
              <a:rPr lang="fi-FI" sz="1800" err="1"/>
              <a:t>match</a:t>
            </a:r>
            <a:endParaRPr lang="fi-FI" sz="1800"/>
          </a:p>
          <a:p>
            <a:pPr marL="285750" indent="-285750">
              <a:buFontTx/>
              <a:buChar char="-"/>
            </a:pPr>
            <a:r>
              <a:rPr lang="fi-FI" sz="1800" err="1"/>
              <a:t>Phrase</a:t>
            </a:r>
            <a:r>
              <a:rPr lang="fi-FI" sz="1800"/>
              <a:t> </a:t>
            </a:r>
            <a:r>
              <a:rPr lang="fi-FI" sz="1800" err="1"/>
              <a:t>match</a:t>
            </a:r>
            <a:endParaRPr lang="fi-FI" sz="1800"/>
          </a:p>
          <a:p>
            <a:pPr marL="285750" indent="-285750">
              <a:buFontTx/>
              <a:buChar char="-"/>
            </a:pPr>
            <a:r>
              <a:rPr lang="fi-FI" sz="1800" err="1"/>
              <a:t>Exact</a:t>
            </a:r>
            <a:r>
              <a:rPr lang="fi-FI" sz="1800"/>
              <a:t> </a:t>
            </a:r>
            <a:r>
              <a:rPr lang="fi-FI" sz="1800" err="1"/>
              <a:t>match</a:t>
            </a:r>
            <a:endParaRPr lang="fi-FI" sz="1800"/>
          </a:p>
          <a:p>
            <a:pPr marL="285750" indent="-285750">
              <a:buFontTx/>
              <a:buChar char="-"/>
            </a:pPr>
            <a:endParaRPr lang="fi-FI" sz="1800"/>
          </a:p>
          <a:p>
            <a:r>
              <a:rPr lang="fi-FI" sz="1800"/>
              <a:t>Lue, miten eri hakusanamuodot toimivat:</a:t>
            </a:r>
          </a:p>
          <a:p>
            <a:r>
              <a:rPr lang="fi-FI" sz="1800">
                <a:hlinkClick r:id="rId4"/>
              </a:rPr>
              <a:t>https://support.google.com/google-ads/answer/7478529?hl=fi</a:t>
            </a:r>
            <a:r>
              <a:rPr lang="fi-FI" sz="1800"/>
              <a:t> </a:t>
            </a:r>
            <a:endParaRPr lang="en-FI"/>
          </a:p>
        </p:txBody>
      </p:sp>
    </p:spTree>
    <p:extLst>
      <p:ext uri="{BB962C8B-B14F-4D97-AF65-F5344CB8AC3E}">
        <p14:creationId xmlns:p14="http://schemas.microsoft.com/office/powerpoint/2010/main" val="242585976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22191939-3B84-41B7-8DF4-7B190D7721C2}" type="datetime1">
              <a:rPr lang="fi-FI" smtClean="0"/>
              <a:t>22.6.2022</a:t>
            </a:fld>
            <a:endParaRPr/>
          </a:p>
        </p:txBody>
      </p:sp>
      <p:sp>
        <p:nvSpPr>
          <p:cNvPr id="224" name="Google Shape;224;p26"/>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13</a:t>
            </a:fld>
            <a:endParaRPr/>
          </a:p>
        </p:txBody>
      </p:sp>
      <p:pic>
        <p:nvPicPr>
          <p:cNvPr id="7" name="Kuva 6">
            <a:extLst>
              <a:ext uri="{FF2B5EF4-FFF2-40B4-BE49-F238E27FC236}">
                <a16:creationId xmlns:a16="http://schemas.microsoft.com/office/drawing/2014/main" id="{EA60C709-8394-0A42-F06F-264E695A66D4}"/>
              </a:ext>
            </a:extLst>
          </p:cNvPr>
          <p:cNvPicPr>
            <a:picLocks noChangeAspect="1"/>
          </p:cNvPicPr>
          <p:nvPr/>
        </p:nvPicPr>
        <p:blipFill rotWithShape="1">
          <a:blip r:embed="rId3"/>
          <a:srcRect r="180" b="4551"/>
          <a:stretch/>
        </p:blipFill>
        <p:spPr>
          <a:xfrm>
            <a:off x="329904" y="777739"/>
            <a:ext cx="8980364" cy="3948374"/>
          </a:xfrm>
          <a:prstGeom prst="rect">
            <a:avLst/>
          </a:prstGeom>
        </p:spPr>
      </p:pic>
      <p:sp>
        <p:nvSpPr>
          <p:cNvPr id="2" name="Tekstiruutu 1">
            <a:extLst>
              <a:ext uri="{FF2B5EF4-FFF2-40B4-BE49-F238E27FC236}">
                <a16:creationId xmlns:a16="http://schemas.microsoft.com/office/drawing/2014/main" id="{25453E91-8ECC-4A54-94FC-35822D3394B4}"/>
              </a:ext>
            </a:extLst>
          </p:cNvPr>
          <p:cNvSpPr txBox="1"/>
          <p:nvPr/>
        </p:nvSpPr>
        <p:spPr>
          <a:xfrm>
            <a:off x="9657708" y="777739"/>
            <a:ext cx="2354782" cy="3570208"/>
          </a:xfrm>
          <a:prstGeom prst="rect">
            <a:avLst/>
          </a:prstGeom>
          <a:noFill/>
        </p:spPr>
        <p:txBody>
          <a:bodyPr wrap="square" lIns="91440" tIns="45720" rIns="91440" bIns="45720" rtlCol="0" anchor="t">
            <a:spAutoFit/>
          </a:bodyPr>
          <a:lstStyle/>
          <a:p>
            <a:r>
              <a:rPr lang="fi-FI" sz="1800"/>
              <a:t>14. </a:t>
            </a:r>
            <a:r>
              <a:rPr lang="fi-FI" sz="1800" b="1"/>
              <a:t>Luo mainos </a:t>
            </a:r>
            <a:endParaRPr lang="en-US" sz="1800" b="1"/>
          </a:p>
          <a:p>
            <a:r>
              <a:rPr lang="fi-FI" sz="1800"/>
              <a:t>Kirjoita </a:t>
            </a:r>
            <a:r>
              <a:rPr lang="fi-FI" sz="1800" err="1"/>
              <a:t>Final</a:t>
            </a:r>
            <a:r>
              <a:rPr lang="fi-FI" sz="1800"/>
              <a:t> URL -kohtaan, mille sivulle haluat mainoksen vievän. Valitse sivu tarkkaan - onko esimerkiksi etusivu vai tuotekategoriasivu kannattavampi valinta?</a:t>
            </a:r>
          </a:p>
          <a:p>
            <a:endParaRPr lang="fi-FI"/>
          </a:p>
          <a:p>
            <a:endParaRPr lang="en-FI"/>
          </a:p>
        </p:txBody>
      </p:sp>
    </p:spTree>
    <p:extLst>
      <p:ext uri="{BB962C8B-B14F-4D97-AF65-F5344CB8AC3E}">
        <p14:creationId xmlns:p14="http://schemas.microsoft.com/office/powerpoint/2010/main" val="380344941"/>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29"/>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D1092489-26FC-4BBC-B65A-F73C1A69346C}" type="datetime1">
              <a:rPr lang="fi-FI" smtClean="0"/>
              <a:t>22.6.2022</a:t>
            </a:fld>
            <a:endParaRPr/>
          </a:p>
        </p:txBody>
      </p:sp>
      <p:sp>
        <p:nvSpPr>
          <p:cNvPr id="250" name="Google Shape;250;p29"/>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14</a:t>
            </a:fld>
            <a:endParaRPr/>
          </a:p>
        </p:txBody>
      </p:sp>
      <p:pic>
        <p:nvPicPr>
          <p:cNvPr id="5" name="Kuva 4">
            <a:extLst>
              <a:ext uri="{FF2B5EF4-FFF2-40B4-BE49-F238E27FC236}">
                <a16:creationId xmlns:a16="http://schemas.microsoft.com/office/drawing/2014/main" id="{9C23ECC7-2B10-A6AD-4628-313AD8E9AF45}"/>
              </a:ext>
            </a:extLst>
          </p:cNvPr>
          <p:cNvPicPr>
            <a:picLocks noChangeAspect="1"/>
          </p:cNvPicPr>
          <p:nvPr/>
        </p:nvPicPr>
        <p:blipFill>
          <a:blip r:embed="rId3"/>
          <a:stretch>
            <a:fillRect/>
          </a:stretch>
        </p:blipFill>
        <p:spPr>
          <a:xfrm>
            <a:off x="552336" y="943335"/>
            <a:ext cx="2269973" cy="2857570"/>
          </a:xfrm>
          <a:prstGeom prst="rect">
            <a:avLst/>
          </a:prstGeom>
        </p:spPr>
      </p:pic>
      <p:pic>
        <p:nvPicPr>
          <p:cNvPr id="7" name="Kuva 6">
            <a:extLst>
              <a:ext uri="{FF2B5EF4-FFF2-40B4-BE49-F238E27FC236}">
                <a16:creationId xmlns:a16="http://schemas.microsoft.com/office/drawing/2014/main" id="{F6799130-16FF-4198-BF70-6C877C66D44D}"/>
              </a:ext>
            </a:extLst>
          </p:cNvPr>
          <p:cNvPicPr>
            <a:picLocks noChangeAspect="1"/>
          </p:cNvPicPr>
          <p:nvPr/>
        </p:nvPicPr>
        <p:blipFill>
          <a:blip r:embed="rId4"/>
          <a:stretch>
            <a:fillRect/>
          </a:stretch>
        </p:blipFill>
        <p:spPr>
          <a:xfrm>
            <a:off x="3752846" y="943335"/>
            <a:ext cx="2833949" cy="2777797"/>
          </a:xfrm>
          <a:prstGeom prst="rect">
            <a:avLst/>
          </a:prstGeom>
        </p:spPr>
      </p:pic>
      <p:pic>
        <p:nvPicPr>
          <p:cNvPr id="9" name="Kuva 8">
            <a:extLst>
              <a:ext uri="{FF2B5EF4-FFF2-40B4-BE49-F238E27FC236}">
                <a16:creationId xmlns:a16="http://schemas.microsoft.com/office/drawing/2014/main" id="{D12E9292-3485-20AA-0384-B3A536C1999A}"/>
              </a:ext>
            </a:extLst>
          </p:cNvPr>
          <p:cNvPicPr>
            <a:picLocks noChangeAspect="1"/>
          </p:cNvPicPr>
          <p:nvPr/>
        </p:nvPicPr>
        <p:blipFill>
          <a:blip r:embed="rId5"/>
          <a:stretch>
            <a:fillRect/>
          </a:stretch>
        </p:blipFill>
        <p:spPr>
          <a:xfrm>
            <a:off x="7403854" y="943335"/>
            <a:ext cx="3377039" cy="2857570"/>
          </a:xfrm>
          <a:prstGeom prst="rect">
            <a:avLst/>
          </a:prstGeom>
        </p:spPr>
      </p:pic>
      <p:sp>
        <p:nvSpPr>
          <p:cNvPr id="2" name="Tekstiruutu 1">
            <a:extLst>
              <a:ext uri="{FF2B5EF4-FFF2-40B4-BE49-F238E27FC236}">
                <a16:creationId xmlns:a16="http://schemas.microsoft.com/office/drawing/2014/main" id="{D7B31423-5F1D-3BB8-5E1C-1B12ED5A5919}"/>
              </a:ext>
            </a:extLst>
          </p:cNvPr>
          <p:cNvSpPr txBox="1"/>
          <p:nvPr/>
        </p:nvSpPr>
        <p:spPr>
          <a:xfrm>
            <a:off x="512230" y="3991217"/>
            <a:ext cx="11161004" cy="2523768"/>
          </a:xfrm>
          <a:prstGeom prst="rect">
            <a:avLst/>
          </a:prstGeom>
          <a:noFill/>
        </p:spPr>
        <p:txBody>
          <a:bodyPr wrap="square" lIns="91440" tIns="45720" rIns="91440" bIns="45720" rtlCol="0" anchor="t">
            <a:spAutoFit/>
          </a:bodyPr>
          <a:lstStyle/>
          <a:p>
            <a:r>
              <a:rPr lang="fi-FI" sz="1800"/>
              <a:t>15. </a:t>
            </a:r>
            <a:r>
              <a:rPr lang="fi-FI" sz="1800" b="1"/>
              <a:t>Kirjoita otsikot ja kuvaukset</a:t>
            </a:r>
            <a:r>
              <a:rPr lang="fi-FI" sz="1800"/>
              <a:t> – Tarkoituksena on herättää kiinnostus ja informoida tuotteesta. Tavoitteena on saada ihminen klikkaamaan mainosta.  </a:t>
            </a:r>
          </a:p>
          <a:p>
            <a:endParaRPr lang="fi-FI" sz="1800"/>
          </a:p>
          <a:p>
            <a:r>
              <a:rPr lang="fi-FI" sz="1800"/>
              <a:t>16. </a:t>
            </a:r>
            <a:r>
              <a:rPr lang="fi-FI" sz="1800" b="1"/>
              <a:t>Katso Preview</a:t>
            </a:r>
            <a:r>
              <a:rPr lang="fi-FI" sz="1800"/>
              <a:t> - Miltä mainos ja sen eri versiot näyttävät. Mainos yhdistelee kirjoittamiasi otsikoita ja kuvauksia ja pyrkii näyttämään käyttäjille parhaimman yhdistelmän. </a:t>
            </a:r>
          </a:p>
          <a:p>
            <a:endParaRPr lang="fi-FI" sz="1800"/>
          </a:p>
          <a:p>
            <a:r>
              <a:rPr lang="fi-FI" sz="1800" err="1"/>
              <a:t>Ad</a:t>
            </a:r>
            <a:r>
              <a:rPr lang="fi-FI" sz="1800"/>
              <a:t> </a:t>
            </a:r>
            <a:r>
              <a:rPr lang="fi-FI" sz="1800" err="1"/>
              <a:t>strength</a:t>
            </a:r>
            <a:r>
              <a:rPr lang="fi-FI" sz="1800"/>
              <a:t>: Tähtää, että se on </a:t>
            </a:r>
            <a:r>
              <a:rPr lang="fi-FI" sz="1800" i="1" err="1"/>
              <a:t>excellent</a:t>
            </a:r>
            <a:r>
              <a:rPr lang="fi-FI" sz="1800"/>
              <a:t>, sillä tämä kertoo mainoksen laadusta. Jos siinä lukee huono, niin mainoksen laatu on huono.</a:t>
            </a:r>
          </a:p>
          <a:p>
            <a:endParaRPr lang="en-FI"/>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29"/>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D1092489-26FC-4BBC-B65A-F73C1A69346C}" type="datetime1">
              <a:rPr lang="fi-FI" smtClean="0"/>
              <a:t>22.6.2022</a:t>
            </a:fld>
            <a:endParaRPr/>
          </a:p>
        </p:txBody>
      </p:sp>
      <p:sp>
        <p:nvSpPr>
          <p:cNvPr id="250" name="Google Shape;250;p29"/>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15</a:t>
            </a:fld>
            <a:endParaRPr/>
          </a:p>
        </p:txBody>
      </p:sp>
      <p:pic>
        <p:nvPicPr>
          <p:cNvPr id="5" name="Kuva 4">
            <a:extLst>
              <a:ext uri="{FF2B5EF4-FFF2-40B4-BE49-F238E27FC236}">
                <a16:creationId xmlns:a16="http://schemas.microsoft.com/office/drawing/2014/main" id="{ABD0BA76-F307-24EE-5F7C-A9E5F302B943}"/>
              </a:ext>
            </a:extLst>
          </p:cNvPr>
          <p:cNvPicPr>
            <a:picLocks noChangeAspect="1"/>
          </p:cNvPicPr>
          <p:nvPr/>
        </p:nvPicPr>
        <p:blipFill>
          <a:blip r:embed="rId3"/>
          <a:stretch>
            <a:fillRect/>
          </a:stretch>
        </p:blipFill>
        <p:spPr>
          <a:xfrm>
            <a:off x="266601" y="686661"/>
            <a:ext cx="7961115" cy="3340441"/>
          </a:xfrm>
          <a:prstGeom prst="rect">
            <a:avLst/>
          </a:prstGeom>
        </p:spPr>
      </p:pic>
      <p:sp>
        <p:nvSpPr>
          <p:cNvPr id="6" name="Tekstiruutu 5">
            <a:extLst>
              <a:ext uri="{FF2B5EF4-FFF2-40B4-BE49-F238E27FC236}">
                <a16:creationId xmlns:a16="http://schemas.microsoft.com/office/drawing/2014/main" id="{7305882B-9E5E-7EF2-75A5-9D40F74EF623}"/>
              </a:ext>
            </a:extLst>
          </p:cNvPr>
          <p:cNvSpPr txBox="1"/>
          <p:nvPr/>
        </p:nvSpPr>
        <p:spPr>
          <a:xfrm>
            <a:off x="1787703" y="3288438"/>
            <a:ext cx="1657300" cy="738664"/>
          </a:xfrm>
          <a:prstGeom prst="rect">
            <a:avLst/>
          </a:prstGeom>
          <a:solidFill>
            <a:schemeClr val="bg1"/>
          </a:solidFill>
        </p:spPr>
        <p:txBody>
          <a:bodyPr wrap="square" rtlCol="0">
            <a:spAutoFit/>
          </a:bodyPr>
          <a:lstStyle/>
          <a:p>
            <a:endParaRPr lang="fi-FI">
              <a:solidFill>
                <a:schemeClr val="bg1"/>
              </a:solidFill>
            </a:endParaRPr>
          </a:p>
          <a:p>
            <a:pPr algn="ctr"/>
            <a:r>
              <a:rPr lang="fi-FI">
                <a:solidFill>
                  <a:schemeClr val="tx1"/>
                </a:solidFill>
              </a:rPr>
              <a:t>Uutuudet</a:t>
            </a:r>
          </a:p>
          <a:p>
            <a:endParaRPr lang="fi-FI">
              <a:solidFill>
                <a:schemeClr val="bg1"/>
              </a:solidFill>
            </a:endParaRPr>
          </a:p>
        </p:txBody>
      </p:sp>
      <p:pic>
        <p:nvPicPr>
          <p:cNvPr id="8" name="Kuva 7">
            <a:extLst>
              <a:ext uri="{FF2B5EF4-FFF2-40B4-BE49-F238E27FC236}">
                <a16:creationId xmlns:a16="http://schemas.microsoft.com/office/drawing/2014/main" id="{85A379E7-B4C2-EC43-59FB-1455966E64BF}"/>
              </a:ext>
            </a:extLst>
          </p:cNvPr>
          <p:cNvPicPr>
            <a:picLocks noChangeAspect="1"/>
          </p:cNvPicPr>
          <p:nvPr/>
        </p:nvPicPr>
        <p:blipFill>
          <a:blip r:embed="rId4"/>
          <a:stretch>
            <a:fillRect/>
          </a:stretch>
        </p:blipFill>
        <p:spPr>
          <a:xfrm>
            <a:off x="7414319" y="4099086"/>
            <a:ext cx="4505979" cy="2558388"/>
          </a:xfrm>
          <a:prstGeom prst="rect">
            <a:avLst/>
          </a:prstGeom>
        </p:spPr>
      </p:pic>
      <p:sp>
        <p:nvSpPr>
          <p:cNvPr id="9" name="Ellipsi 8">
            <a:extLst>
              <a:ext uri="{FF2B5EF4-FFF2-40B4-BE49-F238E27FC236}">
                <a16:creationId xmlns:a16="http://schemas.microsoft.com/office/drawing/2014/main" id="{1BF646D7-966C-DBF1-4256-6C0004EA8354}"/>
              </a:ext>
            </a:extLst>
          </p:cNvPr>
          <p:cNvSpPr/>
          <p:nvPr/>
        </p:nvSpPr>
        <p:spPr>
          <a:xfrm>
            <a:off x="7334109" y="4613337"/>
            <a:ext cx="1424683" cy="318499"/>
          </a:xfrm>
          <a:prstGeom prst="ellipse">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FI"/>
          </a:p>
        </p:txBody>
      </p:sp>
      <p:sp>
        <p:nvSpPr>
          <p:cNvPr id="2" name="Tekstiruutu 1">
            <a:extLst>
              <a:ext uri="{FF2B5EF4-FFF2-40B4-BE49-F238E27FC236}">
                <a16:creationId xmlns:a16="http://schemas.microsoft.com/office/drawing/2014/main" id="{D6E52074-9B2C-7324-AD0E-A3767F542B53}"/>
              </a:ext>
            </a:extLst>
          </p:cNvPr>
          <p:cNvSpPr txBox="1"/>
          <p:nvPr/>
        </p:nvSpPr>
        <p:spPr>
          <a:xfrm>
            <a:off x="8507002" y="686661"/>
            <a:ext cx="3418397" cy="3354765"/>
          </a:xfrm>
          <a:prstGeom prst="rect">
            <a:avLst/>
          </a:prstGeom>
          <a:noFill/>
        </p:spPr>
        <p:txBody>
          <a:bodyPr wrap="square" lIns="91440" tIns="45720" rIns="91440" bIns="45720" rtlCol="0" anchor="t">
            <a:spAutoFit/>
          </a:bodyPr>
          <a:lstStyle/>
          <a:p>
            <a:r>
              <a:rPr lang="fi-FI" sz="1800"/>
              <a:t>17. </a:t>
            </a:r>
            <a:r>
              <a:rPr lang="fi-FI" sz="1800" b="1"/>
              <a:t>Valitse Extensions</a:t>
            </a:r>
            <a:r>
              <a:rPr lang="fi-FI" sz="1800"/>
              <a:t>, jotka olet luonut, esim. uutuudet, naisten vaatteet ym. (Nämä voidaan luoda ja lisätä myös jälkikäteen.)</a:t>
            </a:r>
          </a:p>
          <a:p>
            <a:endParaRPr lang="fi-FI" sz="1800"/>
          </a:p>
          <a:p>
            <a:r>
              <a:rPr lang="fi-FI" sz="1800"/>
              <a:t>18. </a:t>
            </a:r>
            <a:r>
              <a:rPr lang="fi-FI" sz="1800" b="1"/>
              <a:t>More </a:t>
            </a:r>
            <a:r>
              <a:rPr lang="fi-FI" sz="1800" b="1" err="1"/>
              <a:t>extensions</a:t>
            </a:r>
            <a:r>
              <a:rPr lang="fi-FI" sz="1800"/>
              <a:t> -  nämä kaikki eivät ole oleellisia esim. tuotemainokseen. Google suosittelee käyttämään image </a:t>
            </a:r>
            <a:r>
              <a:rPr lang="fi-FI" sz="1800" err="1"/>
              <a:t>extensions</a:t>
            </a:r>
            <a:r>
              <a:rPr lang="fi-FI" sz="1800"/>
              <a:t>.</a:t>
            </a:r>
          </a:p>
          <a:p>
            <a:endParaRPr lang="en-FI"/>
          </a:p>
        </p:txBody>
      </p:sp>
    </p:spTree>
    <p:extLst>
      <p:ext uri="{BB962C8B-B14F-4D97-AF65-F5344CB8AC3E}">
        <p14:creationId xmlns:p14="http://schemas.microsoft.com/office/powerpoint/2010/main" val="2970130207"/>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29"/>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D1092489-26FC-4BBC-B65A-F73C1A69346C}" type="datetime1">
              <a:rPr lang="fi-FI" smtClean="0"/>
              <a:t>22.6.2022</a:t>
            </a:fld>
            <a:endParaRPr/>
          </a:p>
        </p:txBody>
      </p:sp>
      <p:sp>
        <p:nvSpPr>
          <p:cNvPr id="250" name="Google Shape;250;p29"/>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16</a:t>
            </a:fld>
            <a:endParaRPr/>
          </a:p>
        </p:txBody>
      </p:sp>
      <p:pic>
        <p:nvPicPr>
          <p:cNvPr id="5" name="Kuva 4">
            <a:extLst>
              <a:ext uri="{FF2B5EF4-FFF2-40B4-BE49-F238E27FC236}">
                <a16:creationId xmlns:a16="http://schemas.microsoft.com/office/drawing/2014/main" id="{7DBEC24D-2932-6123-8A81-A8B71F6387B7}"/>
              </a:ext>
            </a:extLst>
          </p:cNvPr>
          <p:cNvPicPr>
            <a:picLocks noChangeAspect="1"/>
          </p:cNvPicPr>
          <p:nvPr/>
        </p:nvPicPr>
        <p:blipFill>
          <a:blip r:embed="rId3"/>
          <a:stretch>
            <a:fillRect/>
          </a:stretch>
        </p:blipFill>
        <p:spPr>
          <a:xfrm>
            <a:off x="106076" y="738681"/>
            <a:ext cx="7747853" cy="4542236"/>
          </a:xfrm>
          <a:prstGeom prst="rect">
            <a:avLst/>
          </a:prstGeom>
        </p:spPr>
      </p:pic>
      <p:pic>
        <p:nvPicPr>
          <p:cNvPr id="7" name="Kuva 6">
            <a:extLst>
              <a:ext uri="{FF2B5EF4-FFF2-40B4-BE49-F238E27FC236}">
                <a16:creationId xmlns:a16="http://schemas.microsoft.com/office/drawing/2014/main" id="{C95E42C6-AA7A-89F0-4A68-03D94829B05C}"/>
              </a:ext>
            </a:extLst>
          </p:cNvPr>
          <p:cNvPicPr>
            <a:picLocks noChangeAspect="1"/>
          </p:cNvPicPr>
          <p:nvPr/>
        </p:nvPicPr>
        <p:blipFill>
          <a:blip r:embed="rId4"/>
          <a:stretch>
            <a:fillRect/>
          </a:stretch>
        </p:blipFill>
        <p:spPr>
          <a:xfrm>
            <a:off x="7429776" y="4640404"/>
            <a:ext cx="4656148" cy="2217596"/>
          </a:xfrm>
          <a:prstGeom prst="rect">
            <a:avLst/>
          </a:prstGeom>
        </p:spPr>
      </p:pic>
      <p:sp>
        <p:nvSpPr>
          <p:cNvPr id="8" name="Tekstiruutu 7">
            <a:extLst>
              <a:ext uri="{FF2B5EF4-FFF2-40B4-BE49-F238E27FC236}">
                <a16:creationId xmlns:a16="http://schemas.microsoft.com/office/drawing/2014/main" id="{7995090B-F96B-8DC0-7B24-A4D670A07D61}"/>
              </a:ext>
            </a:extLst>
          </p:cNvPr>
          <p:cNvSpPr txBox="1"/>
          <p:nvPr/>
        </p:nvSpPr>
        <p:spPr>
          <a:xfrm>
            <a:off x="9085860" y="6227439"/>
            <a:ext cx="1941816" cy="307777"/>
          </a:xfrm>
          <a:prstGeom prst="rect">
            <a:avLst/>
          </a:prstGeom>
          <a:solidFill>
            <a:schemeClr val="bg1"/>
          </a:solidFill>
        </p:spPr>
        <p:txBody>
          <a:bodyPr wrap="square" rtlCol="0">
            <a:spAutoFit/>
          </a:bodyPr>
          <a:lstStyle/>
          <a:p>
            <a:endParaRPr lang="en-FI"/>
          </a:p>
        </p:txBody>
      </p:sp>
      <p:sp>
        <p:nvSpPr>
          <p:cNvPr id="12" name="Tekstiruutu 11">
            <a:extLst>
              <a:ext uri="{FF2B5EF4-FFF2-40B4-BE49-F238E27FC236}">
                <a16:creationId xmlns:a16="http://schemas.microsoft.com/office/drawing/2014/main" id="{2C296CB2-A912-8B59-EEDA-C8BA9CDE0915}"/>
              </a:ext>
            </a:extLst>
          </p:cNvPr>
          <p:cNvSpPr txBox="1"/>
          <p:nvPr/>
        </p:nvSpPr>
        <p:spPr>
          <a:xfrm>
            <a:off x="1953883" y="3121223"/>
            <a:ext cx="1941816" cy="307777"/>
          </a:xfrm>
          <a:prstGeom prst="rect">
            <a:avLst/>
          </a:prstGeom>
          <a:solidFill>
            <a:schemeClr val="bg1"/>
          </a:solidFill>
        </p:spPr>
        <p:txBody>
          <a:bodyPr wrap="square" rtlCol="0">
            <a:spAutoFit/>
          </a:bodyPr>
          <a:lstStyle/>
          <a:p>
            <a:r>
              <a:rPr lang="fi-FI">
                <a:solidFill>
                  <a:schemeClr val="tx1"/>
                </a:solidFill>
              </a:rPr>
              <a:t>Konversio</a:t>
            </a:r>
            <a:endParaRPr lang="en-FI">
              <a:solidFill>
                <a:schemeClr val="tx1"/>
              </a:solidFill>
            </a:endParaRPr>
          </a:p>
        </p:txBody>
      </p:sp>
      <p:sp>
        <p:nvSpPr>
          <p:cNvPr id="2" name="Tekstiruutu 1">
            <a:extLst>
              <a:ext uri="{FF2B5EF4-FFF2-40B4-BE49-F238E27FC236}">
                <a16:creationId xmlns:a16="http://schemas.microsoft.com/office/drawing/2014/main" id="{011EC5FE-ECEC-D054-47E3-8F28639F8C50}"/>
              </a:ext>
            </a:extLst>
          </p:cNvPr>
          <p:cNvSpPr txBox="1"/>
          <p:nvPr/>
        </p:nvSpPr>
        <p:spPr>
          <a:xfrm>
            <a:off x="8085762" y="738681"/>
            <a:ext cx="3873357" cy="1200329"/>
          </a:xfrm>
          <a:prstGeom prst="rect">
            <a:avLst/>
          </a:prstGeom>
          <a:noFill/>
        </p:spPr>
        <p:txBody>
          <a:bodyPr wrap="square" lIns="91440" tIns="45720" rIns="91440" bIns="45720" rtlCol="0" anchor="t">
            <a:spAutoFit/>
          </a:bodyPr>
          <a:lstStyle/>
          <a:p>
            <a:r>
              <a:rPr lang="fi-FI" sz="1800"/>
              <a:t>19.</a:t>
            </a:r>
            <a:r>
              <a:rPr lang="fi-FI" sz="1800" b="1"/>
              <a:t>Review </a:t>
            </a:r>
            <a:r>
              <a:rPr lang="fi-FI" sz="1800" b="1" err="1"/>
              <a:t>you</a:t>
            </a:r>
            <a:r>
              <a:rPr lang="fi-FI" sz="1800" b="1"/>
              <a:t> </a:t>
            </a:r>
            <a:r>
              <a:rPr lang="fi-FI" sz="1800" b="1" err="1"/>
              <a:t>campaign</a:t>
            </a:r>
            <a:r>
              <a:rPr lang="fi-FI" sz="1800" b="1"/>
              <a:t> </a:t>
            </a:r>
            <a:endParaRPr lang="fi-FI" b="1"/>
          </a:p>
          <a:p>
            <a:r>
              <a:rPr lang="fi-FI" sz="1800"/>
              <a:t>Tarkista että kaikki on ok.</a:t>
            </a:r>
            <a:endParaRPr lang="fi-FI"/>
          </a:p>
          <a:p>
            <a:r>
              <a:rPr lang="fi-FI" sz="1800"/>
              <a:t>Käy läpi mainos kohta kohdalta ja klikkaa </a:t>
            </a:r>
            <a:r>
              <a:rPr lang="fi-FI" sz="1800" err="1"/>
              <a:t>Publish</a:t>
            </a:r>
            <a:r>
              <a:rPr lang="fi-FI" sz="1800"/>
              <a:t> </a:t>
            </a:r>
            <a:r>
              <a:rPr lang="fi-FI" sz="1800" err="1"/>
              <a:t>campaign</a:t>
            </a:r>
            <a:endParaRPr lang="en-FI" sz="1800"/>
          </a:p>
        </p:txBody>
      </p:sp>
      <p:sp>
        <p:nvSpPr>
          <p:cNvPr id="3" name="TextBox 2">
            <a:extLst>
              <a:ext uri="{FF2B5EF4-FFF2-40B4-BE49-F238E27FC236}">
                <a16:creationId xmlns:a16="http://schemas.microsoft.com/office/drawing/2014/main" id="{24B35815-40C0-9433-ECB2-85005C1F47CF}"/>
              </a:ext>
            </a:extLst>
          </p:cNvPr>
          <p:cNvSpPr txBox="1"/>
          <p:nvPr/>
        </p:nvSpPr>
        <p:spPr>
          <a:xfrm>
            <a:off x="8190163" y="3210984"/>
            <a:ext cx="36851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800"/>
              <a:t>Voit muokata kampanjaa klikkaamalla oikealta tiettyä vaihetta kampanjan luomisessa</a:t>
            </a:r>
          </a:p>
        </p:txBody>
      </p:sp>
    </p:spTree>
    <p:extLst>
      <p:ext uri="{BB962C8B-B14F-4D97-AF65-F5344CB8AC3E}">
        <p14:creationId xmlns:p14="http://schemas.microsoft.com/office/powerpoint/2010/main" val="249042430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29"/>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D1092489-26FC-4BBC-B65A-F73C1A69346C}" type="datetime1">
              <a:rPr lang="fi-FI" smtClean="0"/>
              <a:t>22.6.2022</a:t>
            </a:fld>
            <a:endParaRPr/>
          </a:p>
        </p:txBody>
      </p:sp>
      <p:sp>
        <p:nvSpPr>
          <p:cNvPr id="250" name="Google Shape;250;p29"/>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17</a:t>
            </a:fld>
            <a:endParaRPr/>
          </a:p>
        </p:txBody>
      </p:sp>
      <p:pic>
        <p:nvPicPr>
          <p:cNvPr id="5" name="Kuva 4">
            <a:extLst>
              <a:ext uri="{FF2B5EF4-FFF2-40B4-BE49-F238E27FC236}">
                <a16:creationId xmlns:a16="http://schemas.microsoft.com/office/drawing/2014/main" id="{16EAD5B5-965C-E7F7-AD49-DC855E7D9F17}"/>
              </a:ext>
            </a:extLst>
          </p:cNvPr>
          <p:cNvPicPr>
            <a:picLocks noChangeAspect="1"/>
          </p:cNvPicPr>
          <p:nvPr/>
        </p:nvPicPr>
        <p:blipFill>
          <a:blip r:embed="rId3"/>
          <a:stretch>
            <a:fillRect/>
          </a:stretch>
        </p:blipFill>
        <p:spPr>
          <a:xfrm>
            <a:off x="129868" y="1625507"/>
            <a:ext cx="11932263" cy="3606985"/>
          </a:xfrm>
          <a:prstGeom prst="rect">
            <a:avLst/>
          </a:prstGeom>
        </p:spPr>
      </p:pic>
      <p:sp>
        <p:nvSpPr>
          <p:cNvPr id="2" name="Tekstiruutu 1">
            <a:extLst>
              <a:ext uri="{FF2B5EF4-FFF2-40B4-BE49-F238E27FC236}">
                <a16:creationId xmlns:a16="http://schemas.microsoft.com/office/drawing/2014/main" id="{2BBC2FAA-894C-581D-F180-60373410B1E3}"/>
              </a:ext>
            </a:extLst>
          </p:cNvPr>
          <p:cNvSpPr txBox="1"/>
          <p:nvPr/>
        </p:nvSpPr>
        <p:spPr>
          <a:xfrm>
            <a:off x="129868" y="5811777"/>
            <a:ext cx="11096090" cy="369332"/>
          </a:xfrm>
          <a:prstGeom prst="rect">
            <a:avLst/>
          </a:prstGeom>
          <a:noFill/>
        </p:spPr>
        <p:txBody>
          <a:bodyPr wrap="square" lIns="91440" tIns="45720" rIns="91440" bIns="45720" rtlCol="0" anchor="t">
            <a:spAutoFit/>
          </a:bodyPr>
          <a:lstStyle/>
          <a:p>
            <a:r>
              <a:rPr lang="fi-FI" sz="1800"/>
              <a:t>20. Kohdasta </a:t>
            </a:r>
            <a:r>
              <a:rPr lang="fi-FI" sz="1800" i="1" err="1"/>
              <a:t>Overview</a:t>
            </a:r>
            <a:r>
              <a:rPr lang="fi-FI" sz="1800"/>
              <a:t> näet kampanjan julkaisemisen vaiheet</a:t>
            </a:r>
            <a:endParaRPr lang="en-FI" sz="1800"/>
          </a:p>
        </p:txBody>
      </p:sp>
    </p:spTree>
    <p:extLst>
      <p:ext uri="{BB962C8B-B14F-4D97-AF65-F5344CB8AC3E}">
        <p14:creationId xmlns:p14="http://schemas.microsoft.com/office/powerpoint/2010/main" val="4242313218"/>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40502A-8760-A8C3-3A55-0CEB346199C3}"/>
              </a:ext>
            </a:extLst>
          </p:cNvPr>
          <p:cNvSpPr>
            <a:spLocks noGrp="1"/>
          </p:cNvSpPr>
          <p:nvPr>
            <p:ph type="title"/>
          </p:nvPr>
        </p:nvSpPr>
        <p:spPr/>
        <p:txBody>
          <a:bodyPr/>
          <a:lstStyle/>
          <a:p>
            <a:r>
              <a:rPr lang="fi-FI"/>
              <a:t>Tarvitsetko apua Google hakumainoksen luomisessa? Me autamme!</a:t>
            </a:r>
            <a:endParaRPr lang="en-FI"/>
          </a:p>
        </p:txBody>
      </p:sp>
      <p:sp>
        <p:nvSpPr>
          <p:cNvPr id="3" name="Tekstin paikkamerkki 2">
            <a:extLst>
              <a:ext uri="{FF2B5EF4-FFF2-40B4-BE49-F238E27FC236}">
                <a16:creationId xmlns:a16="http://schemas.microsoft.com/office/drawing/2014/main" id="{86907F4A-1A67-6B69-03FB-155974E15F94}"/>
              </a:ext>
            </a:extLst>
          </p:cNvPr>
          <p:cNvSpPr>
            <a:spLocks noGrp="1"/>
          </p:cNvSpPr>
          <p:nvPr>
            <p:ph type="body" idx="1"/>
          </p:nvPr>
        </p:nvSpPr>
        <p:spPr/>
        <p:txBody>
          <a:bodyPr/>
          <a:lstStyle/>
          <a:p>
            <a:pPr marL="114300" indent="0">
              <a:buNone/>
            </a:pPr>
            <a:endParaRPr lang="fi-FI"/>
          </a:p>
          <a:p>
            <a:pPr marL="114300" indent="0">
              <a:buNone/>
            </a:pPr>
            <a:r>
              <a:rPr lang="fi-FI"/>
              <a:t>Sovi henkilökohtainen neuvonta-aika. </a:t>
            </a:r>
          </a:p>
          <a:p>
            <a:pPr marL="114300" indent="0">
              <a:buNone/>
            </a:pPr>
            <a:endParaRPr lang="fi-FI"/>
          </a:p>
          <a:p>
            <a:pPr marL="114300" indent="0">
              <a:buNone/>
            </a:pPr>
            <a:r>
              <a:rPr lang="fi-FI" b="1"/>
              <a:t>Petra Salonen</a:t>
            </a:r>
          </a:p>
          <a:p>
            <a:pPr marL="114300" indent="0">
              <a:buNone/>
            </a:pPr>
            <a:r>
              <a:rPr lang="fi-FI"/>
              <a:t>Digikonsultti</a:t>
            </a:r>
          </a:p>
          <a:p>
            <a:pPr marL="114300" indent="0">
              <a:buNone/>
            </a:pPr>
            <a:r>
              <a:rPr lang="fi-FI"/>
              <a:t>050 341 3520</a:t>
            </a:r>
          </a:p>
          <a:p>
            <a:pPr marL="114300" indent="0">
              <a:buNone/>
            </a:pPr>
            <a:r>
              <a:rPr lang="fi-FI"/>
              <a:t>petra.salonen@fafi.fi</a:t>
            </a:r>
          </a:p>
        </p:txBody>
      </p:sp>
      <p:sp>
        <p:nvSpPr>
          <p:cNvPr id="4" name="Päivämäärän paikkamerkki 3">
            <a:extLst>
              <a:ext uri="{FF2B5EF4-FFF2-40B4-BE49-F238E27FC236}">
                <a16:creationId xmlns:a16="http://schemas.microsoft.com/office/drawing/2014/main" id="{436672E5-8B34-A245-5966-89FD0849C8A6}"/>
              </a:ext>
            </a:extLst>
          </p:cNvPr>
          <p:cNvSpPr>
            <a:spLocks noGrp="1"/>
          </p:cNvSpPr>
          <p:nvPr>
            <p:ph type="dt" idx="10"/>
          </p:nvPr>
        </p:nvSpPr>
        <p:spPr/>
        <p:txBody>
          <a:bodyPr/>
          <a:lstStyle/>
          <a:p>
            <a:fld id="{C7097771-2658-467A-8862-AD4D2EBA01D8}" type="datetime1">
              <a:rPr lang="fi-FI" smtClean="0"/>
              <a:t>22.6.2022</a:t>
            </a:fld>
            <a:endParaRPr lang="fi-FI"/>
          </a:p>
        </p:txBody>
      </p:sp>
      <p:sp>
        <p:nvSpPr>
          <p:cNvPr id="5" name="Dian numeron paikkamerkki 4">
            <a:extLst>
              <a:ext uri="{FF2B5EF4-FFF2-40B4-BE49-F238E27FC236}">
                <a16:creationId xmlns:a16="http://schemas.microsoft.com/office/drawing/2014/main" id="{98ED1778-AFFE-94BD-5698-67DD10C9BB9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1492398728"/>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479425" y="1052670"/>
            <a:ext cx="11233150" cy="864096"/>
          </a:xfrm>
          <a:prstGeom prst="rect">
            <a:avLst/>
          </a:prstGeom>
          <a:noFill/>
          <a:ln>
            <a:noFill/>
          </a:ln>
        </p:spPr>
        <p:txBody>
          <a:bodyPr spcFirstLastPara="1" wrap="square" lIns="0" tIns="0" rIns="0" bIns="0" anchor="t" anchorCtr="0">
            <a:noAutofit/>
          </a:bodyPr>
          <a:lstStyle/>
          <a:p>
            <a:pPr>
              <a:buSzPts val="2400"/>
            </a:pPr>
            <a:r>
              <a:rPr lang="en-US"/>
              <a:t>GOOGLE ADS - TILA </a:t>
            </a:r>
            <a:endParaRPr lang="en-US">
              <a:highlight>
                <a:srgbClr val="FFFF00"/>
              </a:highlight>
            </a:endParaRPr>
          </a:p>
        </p:txBody>
      </p:sp>
      <p:sp>
        <p:nvSpPr>
          <p:cNvPr id="239" name="Google Shape;239;p28"/>
          <p:cNvSpPr txBox="1">
            <a:spLocks noGrp="1"/>
          </p:cNvSpPr>
          <p:nvPr>
            <p:ph type="body" idx="1"/>
          </p:nvPr>
        </p:nvSpPr>
        <p:spPr>
          <a:xfrm>
            <a:off x="479425" y="1638540"/>
            <a:ext cx="11233150" cy="4527310"/>
          </a:xfrm>
          <a:prstGeom prst="rect">
            <a:avLst/>
          </a:prstGeom>
          <a:noFill/>
          <a:ln>
            <a:noFill/>
          </a:ln>
        </p:spPr>
        <p:txBody>
          <a:bodyPr spcFirstLastPara="1" wrap="square" lIns="0" tIns="0" rIns="0" bIns="0" anchor="t" anchorCtr="0">
            <a:noAutofit/>
          </a:bodyPr>
          <a:lstStyle/>
          <a:p>
            <a:pPr marL="0" indent="0">
              <a:buNone/>
            </a:pPr>
            <a:r>
              <a:rPr lang="fi-FI" sz="1400"/>
              <a:t>Ennen mainoksen tekemistä selvitä Google </a:t>
            </a:r>
            <a:r>
              <a:rPr lang="fi-FI" sz="1400" err="1"/>
              <a:t>Ads</a:t>
            </a:r>
            <a:r>
              <a:rPr lang="fi-FI" sz="1400"/>
              <a:t> -tilisi näkymä. Vaihtoehtoja on kaksi:</a:t>
            </a:r>
          </a:p>
          <a:p>
            <a:pPr marL="0" indent="0">
              <a:buNone/>
            </a:pPr>
            <a:r>
              <a:rPr lang="fi-FI" sz="1400" b="1"/>
              <a:t>Älykäs-tila</a:t>
            </a:r>
            <a:r>
              <a:rPr lang="fi-FI" sz="1400"/>
              <a:t> (Smart </a:t>
            </a:r>
            <a:r>
              <a:rPr lang="fi-FI" sz="1400" err="1"/>
              <a:t>Mode</a:t>
            </a:r>
            <a:r>
              <a:rPr lang="fi-FI" sz="1400"/>
              <a:t>) ja </a:t>
            </a:r>
            <a:r>
              <a:rPr lang="fi-FI" sz="1400" b="1"/>
              <a:t>Asiantuntija-tila</a:t>
            </a:r>
            <a:r>
              <a:rPr lang="fi-FI" sz="1400"/>
              <a:t> (</a:t>
            </a:r>
            <a:r>
              <a:rPr lang="fi-FI" sz="1400" err="1"/>
              <a:t>Expert</a:t>
            </a:r>
            <a:r>
              <a:rPr lang="fi-FI" sz="1400"/>
              <a:t> </a:t>
            </a:r>
            <a:r>
              <a:rPr lang="fi-FI" sz="1400" err="1"/>
              <a:t>Mode</a:t>
            </a:r>
            <a:r>
              <a:rPr lang="fi-FI" sz="1400"/>
              <a:t>). Älykäs-tila on yksinkertaistettu versio mainostyökalusta.</a:t>
            </a:r>
          </a:p>
          <a:p>
            <a:pPr marL="0" indent="0">
              <a:buNone/>
            </a:pPr>
            <a:r>
              <a:rPr lang="en-US" sz="1400" err="1"/>
              <a:t>Älykkäiden</a:t>
            </a:r>
            <a:r>
              <a:rPr lang="en-US" sz="1400"/>
              <a:t> </a:t>
            </a:r>
            <a:r>
              <a:rPr lang="en-US" sz="1400" err="1"/>
              <a:t>kampanjoiden</a:t>
            </a:r>
            <a:r>
              <a:rPr lang="en-US" sz="1400"/>
              <a:t> </a:t>
            </a:r>
            <a:r>
              <a:rPr lang="en-US" sz="1400" err="1"/>
              <a:t>toiminta</a:t>
            </a:r>
            <a:r>
              <a:rPr lang="en-US" sz="1400"/>
              <a:t>: </a:t>
            </a:r>
            <a:r>
              <a:rPr lang="en-US" sz="1400">
                <a:hlinkClick r:id="rId3"/>
              </a:rPr>
              <a:t>https://support.google.com/google-ads/answer/7652860</a:t>
            </a:r>
            <a:r>
              <a:rPr lang="en-US" sz="1400"/>
              <a:t>   </a:t>
            </a:r>
          </a:p>
          <a:p>
            <a:pPr marL="0" indent="0">
              <a:buNone/>
            </a:pPr>
            <a:endParaRPr lang="fi-FI" sz="1400"/>
          </a:p>
          <a:p>
            <a:pPr marL="0" indent="0">
              <a:buNone/>
            </a:pPr>
            <a:r>
              <a:rPr lang="fi-FI" sz="1400"/>
              <a:t>Asiantuntija-tilalla saat käyttöösi </a:t>
            </a:r>
            <a:r>
              <a:rPr lang="fi-FI" sz="1400" b="1"/>
              <a:t>kaikki Google </a:t>
            </a:r>
            <a:r>
              <a:rPr lang="fi-FI" sz="1400" b="1" err="1"/>
              <a:t>Adsin</a:t>
            </a:r>
            <a:r>
              <a:rPr lang="fi-FI" sz="1400" b="1"/>
              <a:t> ominaisuudet sekä eri kampanjatyypit</a:t>
            </a:r>
            <a:r>
              <a:rPr lang="fi-FI" sz="1400"/>
              <a:t>, ja siksi tämä näkymä on kannattavin valinta kampanjoiden tekemiseen. </a:t>
            </a:r>
          </a:p>
          <a:p>
            <a:pPr marL="0" indent="0">
              <a:buNone/>
            </a:pPr>
            <a:endParaRPr lang="fi-FI" sz="1400"/>
          </a:p>
          <a:p>
            <a:pPr marL="0" indent="0">
              <a:buNone/>
            </a:pPr>
            <a:r>
              <a:rPr lang="fi-FI" sz="1400"/>
              <a:t>Älykäs-tila voidaan vaihtaa asiantuntija-tilaan Google </a:t>
            </a:r>
            <a:r>
              <a:rPr lang="fi-FI" sz="1400" err="1"/>
              <a:t>Adsin</a:t>
            </a:r>
            <a:r>
              <a:rPr lang="fi-FI" sz="1400"/>
              <a:t> yläkulmassa olevasta kohdasta </a:t>
            </a:r>
            <a:r>
              <a:rPr lang="fi-FI" sz="1400" b="1" err="1"/>
              <a:t>Switch</a:t>
            </a:r>
            <a:r>
              <a:rPr lang="fi-FI" sz="1400" b="1"/>
              <a:t> to </a:t>
            </a:r>
            <a:r>
              <a:rPr lang="fi-FI" sz="1400" b="1" err="1"/>
              <a:t>Expert</a:t>
            </a:r>
            <a:r>
              <a:rPr lang="fi-FI" sz="1400" b="1"/>
              <a:t> </a:t>
            </a:r>
            <a:r>
              <a:rPr lang="fi-FI" sz="1400" b="1" err="1"/>
              <a:t>Mode</a:t>
            </a:r>
            <a:r>
              <a:rPr lang="fi-FI" sz="1400" b="1"/>
              <a:t>.</a:t>
            </a:r>
          </a:p>
          <a:p>
            <a:pPr marL="0" indent="0">
              <a:buNone/>
            </a:pPr>
            <a:endParaRPr lang="fi-FI" sz="1400"/>
          </a:p>
          <a:p>
            <a:pPr marL="0" indent="0">
              <a:buNone/>
            </a:pPr>
            <a:r>
              <a:rPr lang="fi-FI" sz="1400"/>
              <a:t>Tarkemmat ohjeet vaihtamiseen: Google </a:t>
            </a:r>
            <a:r>
              <a:rPr lang="fi-FI" sz="1400" err="1"/>
              <a:t>Ads</a:t>
            </a:r>
            <a:r>
              <a:rPr lang="fi-FI" sz="1400"/>
              <a:t> Help </a:t>
            </a:r>
            <a:r>
              <a:rPr lang="fi-FI" sz="1400">
                <a:hlinkClick r:id="rId4"/>
              </a:rPr>
              <a:t>https://support.google.com/google-ads/answer/9520605</a:t>
            </a:r>
            <a:r>
              <a:rPr lang="fi-FI" sz="1400"/>
              <a:t> </a:t>
            </a:r>
          </a:p>
          <a:p>
            <a:pPr marL="266700" lvl="0" indent="-266700" algn="l" rtl="0">
              <a:lnSpc>
                <a:spcPct val="120000"/>
              </a:lnSpc>
              <a:spcBef>
                <a:spcPts val="0"/>
              </a:spcBef>
              <a:spcAft>
                <a:spcPts val="0"/>
              </a:spcAft>
              <a:buClr>
                <a:schemeClr val="dk1"/>
              </a:buClr>
              <a:buSzPts val="1800"/>
              <a:buChar char="•"/>
            </a:pPr>
            <a:endParaRPr lang="fi-FI" sz="1400"/>
          </a:p>
          <a:p>
            <a:pPr marL="0" indent="0">
              <a:buNone/>
            </a:pPr>
            <a:r>
              <a:rPr lang="fi-FI" sz="1400"/>
              <a:t>HUOM! Älykäs-tilaan ei ole mahdollisuutta palata tilanvaihdon jälkeen. </a:t>
            </a:r>
          </a:p>
          <a:p>
            <a:pPr marL="0" indent="0">
              <a:buNone/>
            </a:pPr>
            <a:endParaRPr lang="fi-FI" sz="1600" i="1"/>
          </a:p>
          <a:p>
            <a:pPr marL="0" indent="0">
              <a:buNone/>
            </a:pPr>
            <a:r>
              <a:rPr lang="fi-FI" sz="1600" i="1"/>
              <a:t>Tämä esitys opastaa, miten luodaan hakumainos </a:t>
            </a:r>
            <a:r>
              <a:rPr lang="fi-FI" sz="1600" b="1" i="1"/>
              <a:t>Asiantuntija-tilassa.</a:t>
            </a:r>
            <a:endParaRPr lang="fi-FI" sz="1600" i="1"/>
          </a:p>
        </p:txBody>
      </p:sp>
      <p:sp>
        <p:nvSpPr>
          <p:cNvPr id="240" name="Google Shape;240;p28"/>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D3F12CC4-D96B-4252-A8BC-0A0E3ABD167B}" type="datetime1">
              <a:rPr lang="fi-FI" smtClean="0"/>
              <a:t>22.6.2022</a:t>
            </a:fld>
            <a:endParaRPr/>
          </a:p>
        </p:txBody>
      </p:sp>
      <p:sp>
        <p:nvSpPr>
          <p:cNvPr id="242" name="Google Shape;242;p28"/>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2</a:t>
            </a:fld>
            <a:endParaRPr/>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479425" y="1052670"/>
            <a:ext cx="11233150" cy="864096"/>
          </a:xfrm>
          <a:prstGeom prst="rect">
            <a:avLst/>
          </a:prstGeom>
          <a:noFill/>
          <a:ln>
            <a:noFill/>
          </a:ln>
        </p:spPr>
        <p:txBody>
          <a:bodyPr spcFirstLastPara="1" wrap="square" lIns="0" tIns="0" rIns="0" bIns="0" anchor="t" anchorCtr="0">
            <a:noAutofit/>
          </a:bodyPr>
          <a:lstStyle/>
          <a:p>
            <a:pPr>
              <a:buSzPts val="2400"/>
            </a:pPr>
            <a:r>
              <a:rPr lang="en-US"/>
              <a:t>KONVERSIOSEURANTA</a:t>
            </a:r>
            <a:endParaRPr/>
          </a:p>
        </p:txBody>
      </p:sp>
      <p:sp>
        <p:nvSpPr>
          <p:cNvPr id="239" name="Google Shape;239;p28"/>
          <p:cNvSpPr txBox="1">
            <a:spLocks noGrp="1"/>
          </p:cNvSpPr>
          <p:nvPr>
            <p:ph type="body" idx="1"/>
          </p:nvPr>
        </p:nvSpPr>
        <p:spPr>
          <a:xfrm>
            <a:off x="479425" y="1713289"/>
            <a:ext cx="11233150" cy="4960561"/>
          </a:xfrm>
          <a:prstGeom prst="rect">
            <a:avLst/>
          </a:prstGeom>
          <a:noFill/>
          <a:ln>
            <a:noFill/>
          </a:ln>
        </p:spPr>
        <p:txBody>
          <a:bodyPr spcFirstLastPara="1" wrap="square" lIns="0" tIns="0" rIns="0" bIns="0" anchor="t" anchorCtr="0">
            <a:noAutofit/>
          </a:bodyPr>
          <a:lstStyle/>
          <a:p>
            <a:pPr marL="0" indent="0">
              <a:buNone/>
            </a:pPr>
            <a:r>
              <a:rPr lang="fi-FI" sz="1600"/>
              <a:t>Konversioseurannalla voit mitata tuloksia, jotka tapahtuvat käyttäjän klikattua mainostasi. </a:t>
            </a:r>
            <a:endParaRPr lang="en-US" sz="1600"/>
          </a:p>
          <a:p>
            <a:pPr marL="266700" lvl="0" indent="-266700" algn="l">
              <a:lnSpc>
                <a:spcPct val="120000"/>
              </a:lnSpc>
              <a:spcBef>
                <a:spcPts val="0"/>
              </a:spcBef>
              <a:spcAft>
                <a:spcPts val="0"/>
              </a:spcAft>
              <a:buClr>
                <a:schemeClr val="dk1"/>
              </a:buClr>
              <a:buSzPts val="1800"/>
              <a:buChar char="•"/>
            </a:pPr>
            <a:r>
              <a:rPr lang="fi-FI" sz="1600"/>
              <a:t>Konversioseurannan määritelmä: </a:t>
            </a:r>
            <a:r>
              <a:rPr lang="fi-FI" sz="1600">
                <a:hlinkClick r:id="rId3"/>
              </a:rPr>
              <a:t>https://support.google.com/google-ads/answer/6308?hl=fi</a:t>
            </a:r>
            <a:endParaRPr lang="fi-FI" sz="1600"/>
          </a:p>
          <a:p>
            <a:pPr marL="266700" indent="-266700"/>
            <a:r>
              <a:rPr lang="fi-FI" sz="1600"/>
              <a:t>Konversioseurannan ohjeet: </a:t>
            </a:r>
            <a:r>
              <a:rPr lang="fi-FI" sz="1600">
                <a:hlinkClick r:id="rId4"/>
              </a:rPr>
              <a:t>https://support.google.com/google-ads/answer/6095821?hl=fi</a:t>
            </a:r>
            <a:r>
              <a:rPr lang="fi-FI" sz="1600"/>
              <a:t> </a:t>
            </a:r>
          </a:p>
          <a:p>
            <a:pPr marL="266700" indent="-266700"/>
            <a:endParaRPr lang="fi-FI" sz="1600"/>
          </a:p>
          <a:p>
            <a:pPr marL="266700" indent="-266700"/>
            <a:endParaRPr lang="fi-FI" sz="1600"/>
          </a:p>
          <a:p>
            <a:pPr marL="266700" indent="-266700"/>
            <a:endParaRPr lang="fi-FI" sz="1600"/>
          </a:p>
          <a:p>
            <a:pPr marL="266700" indent="-266700"/>
            <a:endParaRPr lang="fi-FI" sz="1600"/>
          </a:p>
          <a:p>
            <a:pPr marL="266700" indent="-266700"/>
            <a:endParaRPr lang="fi-FI" sz="1600"/>
          </a:p>
          <a:p>
            <a:pPr marL="266700" indent="-266700"/>
            <a:endParaRPr lang="fi-FI" sz="1600"/>
          </a:p>
          <a:p>
            <a:pPr marL="266700" indent="-266700"/>
            <a:endParaRPr lang="fi-FI" sz="1600"/>
          </a:p>
          <a:p>
            <a:pPr marL="266700" indent="-266700"/>
            <a:endParaRPr lang="fi-FI" sz="1600"/>
          </a:p>
          <a:p>
            <a:pPr marL="266700" indent="-266700"/>
            <a:endParaRPr lang="fi-FI" sz="1600"/>
          </a:p>
          <a:p>
            <a:pPr marL="266700" indent="-266700"/>
            <a:endParaRPr lang="fi-FI" sz="1600"/>
          </a:p>
          <a:p>
            <a:pPr marL="0" indent="0">
              <a:buNone/>
            </a:pPr>
            <a:r>
              <a:rPr lang="fi-FI" sz="1600" i="1"/>
              <a:t>Voit luoda mainoksen ilman konversioseurantaa, mutta silloin et pysty seuraamaan, mitä käyttäjät tekevät sivullasi klikkauksen jälkeen. Näet siis vain mainokseen liittyvät tiedot, kuten kuinka moni on nähnyt mainoksesi ja kuinka moni on klikannut sitä.</a:t>
            </a:r>
          </a:p>
        </p:txBody>
      </p:sp>
      <p:sp>
        <p:nvSpPr>
          <p:cNvPr id="240" name="Google Shape;240;p28"/>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39EA3F95-7B11-4D24-8239-D5FF62EC673A}" type="datetime1">
              <a:rPr lang="fi-FI" smtClean="0"/>
              <a:t>22.6.2022</a:t>
            </a:fld>
            <a:endParaRPr/>
          </a:p>
        </p:txBody>
      </p:sp>
      <p:sp>
        <p:nvSpPr>
          <p:cNvPr id="242" name="Google Shape;242;p28"/>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3</a:t>
            </a:fld>
            <a:endParaRPr/>
          </a:p>
        </p:txBody>
      </p:sp>
      <p:pic>
        <p:nvPicPr>
          <p:cNvPr id="3" name="Kuva 2">
            <a:extLst>
              <a:ext uri="{FF2B5EF4-FFF2-40B4-BE49-F238E27FC236}">
                <a16:creationId xmlns:a16="http://schemas.microsoft.com/office/drawing/2014/main" id="{75B5BC22-D2DC-533B-E905-2929F3D5DC62}"/>
              </a:ext>
            </a:extLst>
          </p:cNvPr>
          <p:cNvPicPr>
            <a:picLocks noChangeAspect="1"/>
          </p:cNvPicPr>
          <p:nvPr/>
        </p:nvPicPr>
        <p:blipFill>
          <a:blip r:embed="rId5"/>
          <a:stretch>
            <a:fillRect/>
          </a:stretch>
        </p:blipFill>
        <p:spPr>
          <a:xfrm>
            <a:off x="472440" y="2669375"/>
            <a:ext cx="9633479" cy="2643015"/>
          </a:xfrm>
          <a:prstGeom prst="rect">
            <a:avLst/>
          </a:prstGeom>
        </p:spPr>
      </p:pic>
    </p:spTree>
    <p:extLst>
      <p:ext uri="{BB962C8B-B14F-4D97-AF65-F5344CB8AC3E}">
        <p14:creationId xmlns:p14="http://schemas.microsoft.com/office/powerpoint/2010/main" val="1684158031"/>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F68141-CDCF-9860-8C73-0A1E99F081D5}"/>
              </a:ext>
            </a:extLst>
          </p:cNvPr>
          <p:cNvSpPr>
            <a:spLocks noGrp="1"/>
          </p:cNvSpPr>
          <p:nvPr>
            <p:ph type="ctrTitle"/>
          </p:nvPr>
        </p:nvSpPr>
        <p:spPr/>
        <p:txBody>
          <a:bodyPr/>
          <a:lstStyle/>
          <a:p>
            <a:r>
              <a:rPr lang="fi-FI"/>
              <a:t>Ohje</a:t>
            </a:r>
          </a:p>
        </p:txBody>
      </p:sp>
      <p:sp>
        <p:nvSpPr>
          <p:cNvPr id="3" name="Tekstin paikkamerkki 2">
            <a:extLst>
              <a:ext uri="{FF2B5EF4-FFF2-40B4-BE49-F238E27FC236}">
                <a16:creationId xmlns:a16="http://schemas.microsoft.com/office/drawing/2014/main" id="{8B627354-6B27-7D38-B124-419D5371DAEF}"/>
              </a:ext>
            </a:extLst>
          </p:cNvPr>
          <p:cNvSpPr>
            <a:spLocks noGrp="1"/>
          </p:cNvSpPr>
          <p:nvPr>
            <p:ph type="body" idx="1"/>
          </p:nvPr>
        </p:nvSpPr>
        <p:spPr/>
        <p:txBody>
          <a:bodyPr/>
          <a:lstStyle/>
          <a:p>
            <a:endParaRPr lang="fi-FI"/>
          </a:p>
        </p:txBody>
      </p:sp>
      <p:sp>
        <p:nvSpPr>
          <p:cNvPr id="4" name="Tekstin paikkamerkki 3">
            <a:extLst>
              <a:ext uri="{FF2B5EF4-FFF2-40B4-BE49-F238E27FC236}">
                <a16:creationId xmlns:a16="http://schemas.microsoft.com/office/drawing/2014/main" id="{184B9B29-7EDF-5F2A-52B1-3FBC8A911246}"/>
              </a:ext>
            </a:extLst>
          </p:cNvPr>
          <p:cNvSpPr>
            <a:spLocks noGrp="1"/>
          </p:cNvSpPr>
          <p:nvPr>
            <p:ph type="body" idx="2"/>
          </p:nvPr>
        </p:nvSpPr>
        <p:spPr/>
        <p:txBody>
          <a:bodyPr/>
          <a:lstStyle/>
          <a:p>
            <a:endParaRPr lang="fi-FI"/>
          </a:p>
        </p:txBody>
      </p:sp>
      <p:sp>
        <p:nvSpPr>
          <p:cNvPr id="5" name="Tekstin paikkamerkki 4">
            <a:extLst>
              <a:ext uri="{FF2B5EF4-FFF2-40B4-BE49-F238E27FC236}">
                <a16:creationId xmlns:a16="http://schemas.microsoft.com/office/drawing/2014/main" id="{3D764FAE-0DC1-0943-8DD4-29AED3DE6A72}"/>
              </a:ext>
            </a:extLst>
          </p:cNvPr>
          <p:cNvSpPr>
            <a:spLocks noGrp="1"/>
          </p:cNvSpPr>
          <p:nvPr>
            <p:ph type="body" idx="3"/>
          </p:nvPr>
        </p:nvSpPr>
        <p:spPr/>
        <p:txBody>
          <a:bodyPr/>
          <a:lstStyle/>
          <a:p>
            <a:endParaRPr lang="fi-FI"/>
          </a:p>
        </p:txBody>
      </p:sp>
      <p:sp>
        <p:nvSpPr>
          <p:cNvPr id="6" name="Päivämäärän paikkamerkki 5">
            <a:extLst>
              <a:ext uri="{FF2B5EF4-FFF2-40B4-BE49-F238E27FC236}">
                <a16:creationId xmlns:a16="http://schemas.microsoft.com/office/drawing/2014/main" id="{B904367B-2094-85CB-96ED-D9BEB881AD19}"/>
              </a:ext>
            </a:extLst>
          </p:cNvPr>
          <p:cNvSpPr>
            <a:spLocks noGrp="1"/>
          </p:cNvSpPr>
          <p:nvPr>
            <p:ph type="dt" idx="10"/>
          </p:nvPr>
        </p:nvSpPr>
        <p:spPr/>
        <p:txBody>
          <a:bodyPr/>
          <a:lstStyle/>
          <a:p>
            <a:fld id="{EE034F58-1FBB-419F-B982-236232E81DCB}" type="datetime1">
              <a:rPr lang="fi-FI" smtClean="0"/>
              <a:t>22.6.2022</a:t>
            </a:fld>
            <a:endParaRPr lang="fi-FI"/>
          </a:p>
        </p:txBody>
      </p:sp>
      <p:sp>
        <p:nvSpPr>
          <p:cNvPr id="7" name="Dian numeron paikkamerkki 6">
            <a:extLst>
              <a:ext uri="{FF2B5EF4-FFF2-40B4-BE49-F238E27FC236}">
                <a16:creationId xmlns:a16="http://schemas.microsoft.com/office/drawing/2014/main" id="{D9AA1526-EEEA-09EA-16CA-DC02DA805C9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4</a:t>
            </a:fld>
            <a:endParaRPr lang="en-US"/>
          </a:p>
        </p:txBody>
      </p:sp>
    </p:spTree>
    <p:extLst>
      <p:ext uri="{BB962C8B-B14F-4D97-AF65-F5344CB8AC3E}">
        <p14:creationId xmlns:p14="http://schemas.microsoft.com/office/powerpoint/2010/main" val="3843727002"/>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28"/>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BD845746-C4B8-491F-80D3-54909368EE16}" type="datetime1">
              <a:rPr lang="fi-FI" smtClean="0"/>
              <a:t>22.6.2022</a:t>
            </a:fld>
            <a:endParaRPr/>
          </a:p>
        </p:txBody>
      </p:sp>
      <p:sp>
        <p:nvSpPr>
          <p:cNvPr id="242" name="Google Shape;242;p28"/>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5</a:t>
            </a:fld>
            <a:endParaRPr/>
          </a:p>
        </p:txBody>
      </p:sp>
      <p:pic>
        <p:nvPicPr>
          <p:cNvPr id="5" name="Kuva 4">
            <a:extLst>
              <a:ext uri="{FF2B5EF4-FFF2-40B4-BE49-F238E27FC236}">
                <a16:creationId xmlns:a16="http://schemas.microsoft.com/office/drawing/2014/main" id="{7C5E55D2-2EB5-D1BD-A1A8-42986521BDA8}"/>
              </a:ext>
            </a:extLst>
          </p:cNvPr>
          <p:cNvPicPr>
            <a:picLocks noChangeAspect="1"/>
          </p:cNvPicPr>
          <p:nvPr/>
        </p:nvPicPr>
        <p:blipFill>
          <a:blip r:embed="rId3"/>
          <a:stretch>
            <a:fillRect/>
          </a:stretch>
        </p:blipFill>
        <p:spPr>
          <a:xfrm>
            <a:off x="323547" y="677523"/>
            <a:ext cx="7114943" cy="1989178"/>
          </a:xfrm>
          <a:prstGeom prst="rect">
            <a:avLst/>
          </a:prstGeom>
        </p:spPr>
      </p:pic>
      <p:pic>
        <p:nvPicPr>
          <p:cNvPr id="7" name="Kuva 6">
            <a:extLst>
              <a:ext uri="{FF2B5EF4-FFF2-40B4-BE49-F238E27FC236}">
                <a16:creationId xmlns:a16="http://schemas.microsoft.com/office/drawing/2014/main" id="{6B2BB743-16FC-922B-9233-F73A4D86F17A}"/>
              </a:ext>
            </a:extLst>
          </p:cNvPr>
          <p:cNvPicPr>
            <a:picLocks noChangeAspect="1"/>
          </p:cNvPicPr>
          <p:nvPr/>
        </p:nvPicPr>
        <p:blipFill>
          <a:blip r:embed="rId4"/>
          <a:stretch>
            <a:fillRect/>
          </a:stretch>
        </p:blipFill>
        <p:spPr>
          <a:xfrm>
            <a:off x="223289" y="3381848"/>
            <a:ext cx="4544421" cy="3469599"/>
          </a:xfrm>
          <a:prstGeom prst="rect">
            <a:avLst/>
          </a:prstGeom>
        </p:spPr>
      </p:pic>
      <p:sp>
        <p:nvSpPr>
          <p:cNvPr id="9" name="Tekstiruutu 8">
            <a:extLst>
              <a:ext uri="{FF2B5EF4-FFF2-40B4-BE49-F238E27FC236}">
                <a16:creationId xmlns:a16="http://schemas.microsoft.com/office/drawing/2014/main" id="{AF13884E-862E-5BFC-8F9E-EDEC8A408931}"/>
              </a:ext>
            </a:extLst>
          </p:cNvPr>
          <p:cNvSpPr txBox="1"/>
          <p:nvPr/>
        </p:nvSpPr>
        <p:spPr>
          <a:xfrm>
            <a:off x="2092034" y="2825480"/>
            <a:ext cx="2075380" cy="400110"/>
          </a:xfrm>
          <a:prstGeom prst="rect">
            <a:avLst/>
          </a:prstGeom>
          <a:noFill/>
        </p:spPr>
        <p:txBody>
          <a:bodyPr wrap="square" rtlCol="0">
            <a:spAutoFit/>
          </a:bodyPr>
          <a:lstStyle/>
          <a:p>
            <a:r>
              <a:rPr lang="fi-FI" sz="2000"/>
              <a:t>TAI</a:t>
            </a:r>
            <a:endParaRPr lang="en-FI" sz="2000"/>
          </a:p>
        </p:txBody>
      </p:sp>
      <p:pic>
        <p:nvPicPr>
          <p:cNvPr id="13" name="Kuva 12">
            <a:extLst>
              <a:ext uri="{FF2B5EF4-FFF2-40B4-BE49-F238E27FC236}">
                <a16:creationId xmlns:a16="http://schemas.microsoft.com/office/drawing/2014/main" id="{0E30756F-F426-4AAE-7ADD-EF198EA7192F}"/>
              </a:ext>
            </a:extLst>
          </p:cNvPr>
          <p:cNvPicPr>
            <a:picLocks noChangeAspect="1"/>
          </p:cNvPicPr>
          <p:nvPr/>
        </p:nvPicPr>
        <p:blipFill>
          <a:blip r:embed="rId5"/>
          <a:stretch>
            <a:fillRect/>
          </a:stretch>
        </p:blipFill>
        <p:spPr>
          <a:xfrm>
            <a:off x="6904852" y="3025535"/>
            <a:ext cx="4581975" cy="3657628"/>
          </a:xfrm>
          <a:prstGeom prst="rect">
            <a:avLst/>
          </a:prstGeom>
        </p:spPr>
      </p:pic>
      <p:sp>
        <p:nvSpPr>
          <p:cNvPr id="2" name="Tekstiruutu 1">
            <a:extLst>
              <a:ext uri="{FF2B5EF4-FFF2-40B4-BE49-F238E27FC236}">
                <a16:creationId xmlns:a16="http://schemas.microsoft.com/office/drawing/2014/main" id="{B4BD71D1-85FF-5F7B-B7A0-9001E4FEC02D}"/>
              </a:ext>
            </a:extLst>
          </p:cNvPr>
          <p:cNvSpPr txBox="1"/>
          <p:nvPr/>
        </p:nvSpPr>
        <p:spPr>
          <a:xfrm>
            <a:off x="7674796" y="575353"/>
            <a:ext cx="3986373" cy="923330"/>
          </a:xfrm>
          <a:prstGeom prst="rect">
            <a:avLst/>
          </a:prstGeom>
          <a:noFill/>
        </p:spPr>
        <p:txBody>
          <a:bodyPr wrap="square" lIns="91440" tIns="45720" rIns="91440" bIns="45720" rtlCol="0" anchor="t">
            <a:spAutoFit/>
          </a:bodyPr>
          <a:lstStyle/>
          <a:p>
            <a:r>
              <a:rPr lang="fi-FI" sz="1800"/>
              <a:t>1. </a:t>
            </a:r>
            <a:r>
              <a:rPr lang="fi-FI" sz="1800" b="1"/>
              <a:t>LUO KAMPANJA</a:t>
            </a:r>
            <a:r>
              <a:rPr lang="fi-FI" sz="1800"/>
              <a:t>: </a:t>
            </a:r>
            <a:r>
              <a:rPr lang="fi-FI" sz="1800" i="1" err="1"/>
              <a:t>Overview</a:t>
            </a:r>
            <a:r>
              <a:rPr lang="fi-FI" sz="1800"/>
              <a:t> klikkaa New </a:t>
            </a:r>
            <a:r>
              <a:rPr lang="fi-FI" sz="1800" err="1"/>
              <a:t>Campaign</a:t>
            </a:r>
            <a:r>
              <a:rPr lang="fi-FI" sz="1800"/>
              <a:t> tai </a:t>
            </a:r>
            <a:r>
              <a:rPr lang="fi-FI" sz="1800" i="1" err="1"/>
              <a:t>Campaign</a:t>
            </a:r>
            <a:r>
              <a:rPr lang="fi-FI" sz="1800"/>
              <a:t> ja klikkaa + nappia</a:t>
            </a:r>
            <a:endParaRPr lang="en-FI" sz="1800"/>
          </a:p>
        </p:txBody>
      </p:sp>
    </p:spTree>
    <p:extLst>
      <p:ext uri="{BB962C8B-B14F-4D97-AF65-F5344CB8AC3E}">
        <p14:creationId xmlns:p14="http://schemas.microsoft.com/office/powerpoint/2010/main" val="3393934643"/>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40" name="Google Shape;240;p28"/>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9F4D19F0-807C-4A54-A0E7-39069368BE6D}" type="datetime1">
              <a:rPr lang="fi-FI" smtClean="0"/>
              <a:t>22.6.2022</a:t>
            </a:fld>
            <a:endParaRPr/>
          </a:p>
        </p:txBody>
      </p:sp>
      <p:sp>
        <p:nvSpPr>
          <p:cNvPr id="242" name="Google Shape;242;p28"/>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6</a:t>
            </a:fld>
            <a:endParaRPr/>
          </a:p>
        </p:txBody>
      </p:sp>
      <p:pic>
        <p:nvPicPr>
          <p:cNvPr id="7" name="Kuva 6">
            <a:extLst>
              <a:ext uri="{FF2B5EF4-FFF2-40B4-BE49-F238E27FC236}">
                <a16:creationId xmlns:a16="http://schemas.microsoft.com/office/drawing/2014/main" id="{D79FA411-9985-C11F-62A4-A4BB04C2FE27}"/>
              </a:ext>
            </a:extLst>
          </p:cNvPr>
          <p:cNvPicPr>
            <a:picLocks noChangeAspect="1"/>
          </p:cNvPicPr>
          <p:nvPr/>
        </p:nvPicPr>
        <p:blipFill>
          <a:blip r:embed="rId3"/>
          <a:stretch>
            <a:fillRect/>
          </a:stretch>
        </p:blipFill>
        <p:spPr>
          <a:xfrm>
            <a:off x="250340" y="662650"/>
            <a:ext cx="7260069" cy="3613937"/>
          </a:xfrm>
          <a:prstGeom prst="rect">
            <a:avLst/>
          </a:prstGeom>
        </p:spPr>
      </p:pic>
      <p:pic>
        <p:nvPicPr>
          <p:cNvPr id="9" name="Kuva 8">
            <a:extLst>
              <a:ext uri="{FF2B5EF4-FFF2-40B4-BE49-F238E27FC236}">
                <a16:creationId xmlns:a16="http://schemas.microsoft.com/office/drawing/2014/main" id="{9879BDE3-DE4D-31CB-38A0-D17B42CA8493}"/>
              </a:ext>
            </a:extLst>
          </p:cNvPr>
          <p:cNvPicPr>
            <a:picLocks noChangeAspect="1"/>
          </p:cNvPicPr>
          <p:nvPr/>
        </p:nvPicPr>
        <p:blipFill>
          <a:blip r:embed="rId4"/>
          <a:stretch>
            <a:fillRect/>
          </a:stretch>
        </p:blipFill>
        <p:spPr>
          <a:xfrm>
            <a:off x="250340" y="4274479"/>
            <a:ext cx="7260069" cy="2624363"/>
          </a:xfrm>
          <a:prstGeom prst="rect">
            <a:avLst/>
          </a:prstGeom>
        </p:spPr>
      </p:pic>
      <p:sp>
        <p:nvSpPr>
          <p:cNvPr id="10" name="Tekstiruutu 9">
            <a:extLst>
              <a:ext uri="{FF2B5EF4-FFF2-40B4-BE49-F238E27FC236}">
                <a16:creationId xmlns:a16="http://schemas.microsoft.com/office/drawing/2014/main" id="{7EBEEFCF-FCBF-FF40-AF97-8FAA9C161A41}"/>
              </a:ext>
            </a:extLst>
          </p:cNvPr>
          <p:cNvSpPr txBox="1"/>
          <p:nvPr/>
        </p:nvSpPr>
        <p:spPr>
          <a:xfrm>
            <a:off x="1372334" y="5742430"/>
            <a:ext cx="5784351" cy="307777"/>
          </a:xfrm>
          <a:prstGeom prst="rect">
            <a:avLst/>
          </a:prstGeom>
          <a:solidFill>
            <a:schemeClr val="bg1"/>
          </a:solidFill>
          <a:ln>
            <a:solidFill>
              <a:schemeClr val="bg1"/>
            </a:solidFill>
          </a:ln>
        </p:spPr>
        <p:txBody>
          <a:bodyPr wrap="square" rtlCol="0">
            <a:spAutoFit/>
          </a:bodyPr>
          <a:lstStyle/>
          <a:p>
            <a:r>
              <a:rPr lang="fi-FI">
                <a:solidFill>
                  <a:schemeClr val="tx1"/>
                </a:solidFill>
              </a:rPr>
              <a:t>Valitse konversio, jonka olet luonut</a:t>
            </a:r>
            <a:endParaRPr lang="en-FI">
              <a:solidFill>
                <a:schemeClr val="tx1"/>
              </a:solidFill>
            </a:endParaRPr>
          </a:p>
        </p:txBody>
      </p:sp>
      <p:sp>
        <p:nvSpPr>
          <p:cNvPr id="2" name="Tekstiruutu 1">
            <a:extLst>
              <a:ext uri="{FF2B5EF4-FFF2-40B4-BE49-F238E27FC236}">
                <a16:creationId xmlns:a16="http://schemas.microsoft.com/office/drawing/2014/main" id="{3E0DD963-EBD1-8480-65D2-09BAF525B7B1}"/>
              </a:ext>
            </a:extLst>
          </p:cNvPr>
          <p:cNvSpPr txBox="1"/>
          <p:nvPr/>
        </p:nvSpPr>
        <p:spPr>
          <a:xfrm>
            <a:off x="8180729" y="4065082"/>
            <a:ext cx="3393561" cy="2616101"/>
          </a:xfrm>
          <a:prstGeom prst="rect">
            <a:avLst/>
          </a:prstGeom>
          <a:noFill/>
        </p:spPr>
        <p:txBody>
          <a:bodyPr wrap="square" lIns="91440" tIns="45720" rIns="91440" bIns="45720" rtlCol="0" anchor="t">
            <a:spAutoFit/>
          </a:bodyPr>
          <a:lstStyle/>
          <a:p>
            <a:r>
              <a:rPr lang="fi-FI" sz="1800"/>
              <a:t>3. </a:t>
            </a:r>
            <a:r>
              <a:rPr lang="fi-FI" sz="1800" b="1"/>
              <a:t>Valitse konversio, jonka olet luonut</a:t>
            </a:r>
          </a:p>
          <a:p>
            <a:endParaRPr lang="fi-FI" sz="1800"/>
          </a:p>
          <a:p>
            <a:r>
              <a:rPr lang="fi-FI" sz="1600"/>
              <a:t>Ohje konversioseurannan asentamiseen: </a:t>
            </a:r>
            <a:r>
              <a:rPr lang="fi-FI" sz="1600">
                <a:hlinkClick r:id="rId5"/>
              </a:rPr>
              <a:t>https://support.google.com/google-ads/answer/6095821?hl=fi</a:t>
            </a:r>
            <a:r>
              <a:rPr lang="fi-FI" sz="1600"/>
              <a:t> </a:t>
            </a:r>
          </a:p>
          <a:p>
            <a:endParaRPr lang="fi-FI" sz="1800"/>
          </a:p>
          <a:p>
            <a:r>
              <a:rPr lang="fi-FI"/>
              <a:t>Konversio voi olla </a:t>
            </a:r>
            <a:r>
              <a:rPr lang="fi-FI" err="1"/>
              <a:t>Account-level</a:t>
            </a:r>
            <a:r>
              <a:rPr lang="fi-FI"/>
              <a:t> tai</a:t>
            </a:r>
          </a:p>
          <a:p>
            <a:r>
              <a:rPr lang="fi-FI" err="1"/>
              <a:t>Campaign</a:t>
            </a:r>
            <a:r>
              <a:rPr lang="fi-FI"/>
              <a:t> </a:t>
            </a:r>
            <a:r>
              <a:rPr lang="fi-FI" err="1"/>
              <a:t>specific</a:t>
            </a:r>
            <a:endParaRPr lang="en-FI"/>
          </a:p>
        </p:txBody>
      </p:sp>
      <p:sp>
        <p:nvSpPr>
          <p:cNvPr id="8" name="Tekstiruutu 7">
            <a:extLst>
              <a:ext uri="{FF2B5EF4-FFF2-40B4-BE49-F238E27FC236}">
                <a16:creationId xmlns:a16="http://schemas.microsoft.com/office/drawing/2014/main" id="{8C27CF15-4262-9CCD-CCC8-C11CDF067539}"/>
              </a:ext>
            </a:extLst>
          </p:cNvPr>
          <p:cNvSpPr txBox="1"/>
          <p:nvPr/>
        </p:nvSpPr>
        <p:spPr>
          <a:xfrm>
            <a:off x="8166242" y="868269"/>
            <a:ext cx="3393561" cy="2739211"/>
          </a:xfrm>
          <a:prstGeom prst="rect">
            <a:avLst/>
          </a:prstGeom>
          <a:noFill/>
        </p:spPr>
        <p:txBody>
          <a:bodyPr wrap="square" lIns="91440" tIns="45720" rIns="91440" bIns="45720" rtlCol="0" anchor="t">
            <a:spAutoFit/>
          </a:bodyPr>
          <a:lstStyle/>
          <a:p>
            <a:r>
              <a:rPr lang="fi-FI" sz="1800"/>
              <a:t>2.</a:t>
            </a:r>
            <a:r>
              <a:rPr lang="fi-FI"/>
              <a:t> </a:t>
            </a:r>
            <a:r>
              <a:rPr lang="fi-FI" sz="1800" b="1"/>
              <a:t> Määrittele tavoite</a:t>
            </a:r>
            <a:r>
              <a:rPr lang="fi-FI" sz="1800"/>
              <a:t> eli mitä haluat mainonnalla saavuttaa. </a:t>
            </a:r>
            <a:endParaRPr lang="fi-FI" sz="1800" b="1"/>
          </a:p>
          <a:p>
            <a:endParaRPr lang="fi-FI" sz="1800"/>
          </a:p>
          <a:p>
            <a:r>
              <a:rPr lang="fi-FI" sz="1800"/>
              <a:t>Tässä esimerkissä valitsemme </a:t>
            </a:r>
            <a:r>
              <a:rPr lang="fi-FI" sz="1800" err="1"/>
              <a:t>Sales</a:t>
            </a:r>
            <a:endParaRPr lang="fi-FI" sz="1800"/>
          </a:p>
          <a:p>
            <a:endParaRPr lang="fi-FI" sz="1800"/>
          </a:p>
          <a:p>
            <a:r>
              <a:rPr lang="fi-FI" sz="1600" err="1"/>
              <a:t>Huom</a:t>
            </a:r>
            <a:r>
              <a:rPr lang="fi-FI" sz="1600"/>
              <a:t>! Eri </a:t>
            </a:r>
            <a:r>
              <a:rPr lang="fi-FI" sz="1600" i="1" err="1"/>
              <a:t>Campaign</a:t>
            </a:r>
            <a:r>
              <a:rPr lang="fi-FI" sz="1600" i="1"/>
              <a:t> </a:t>
            </a:r>
            <a:r>
              <a:rPr lang="fi-FI" sz="1600" i="1" err="1"/>
              <a:t>objective</a:t>
            </a:r>
            <a:r>
              <a:rPr lang="fi-FI" sz="1600" i="1"/>
              <a:t> </a:t>
            </a:r>
            <a:r>
              <a:rPr lang="fi-FI" sz="1600"/>
              <a:t>saattaa muuttaa mainoksen tekemisen järjestystä. Yleisesti kaava on kuitenkin lähes sama. </a:t>
            </a:r>
          </a:p>
        </p:txBody>
      </p:sp>
    </p:spTree>
    <p:extLst>
      <p:ext uri="{BB962C8B-B14F-4D97-AF65-F5344CB8AC3E}">
        <p14:creationId xmlns:p14="http://schemas.microsoft.com/office/powerpoint/2010/main" val="312126782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22191939-3B84-41B7-8DF4-7B190D7721C2}" type="datetime1">
              <a:rPr lang="fi-FI" smtClean="0"/>
              <a:t>22.6.2022</a:t>
            </a:fld>
            <a:endParaRPr/>
          </a:p>
        </p:txBody>
      </p:sp>
      <p:sp>
        <p:nvSpPr>
          <p:cNvPr id="224" name="Google Shape;224;p26"/>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7</a:t>
            </a:fld>
            <a:endParaRPr/>
          </a:p>
        </p:txBody>
      </p:sp>
      <p:pic>
        <p:nvPicPr>
          <p:cNvPr id="3" name="Kuva 2">
            <a:extLst>
              <a:ext uri="{FF2B5EF4-FFF2-40B4-BE49-F238E27FC236}">
                <a16:creationId xmlns:a16="http://schemas.microsoft.com/office/drawing/2014/main" id="{706DCEF2-D97D-89EC-67C5-2F3E747C749C}"/>
              </a:ext>
            </a:extLst>
          </p:cNvPr>
          <p:cNvPicPr>
            <a:picLocks noChangeAspect="1"/>
          </p:cNvPicPr>
          <p:nvPr/>
        </p:nvPicPr>
        <p:blipFill>
          <a:blip r:embed="rId3"/>
          <a:stretch>
            <a:fillRect/>
          </a:stretch>
        </p:blipFill>
        <p:spPr>
          <a:xfrm>
            <a:off x="132990" y="597037"/>
            <a:ext cx="7132466" cy="3235428"/>
          </a:xfrm>
          <a:prstGeom prst="rect">
            <a:avLst/>
          </a:prstGeom>
        </p:spPr>
      </p:pic>
      <p:pic>
        <p:nvPicPr>
          <p:cNvPr id="5" name="Kuva 4">
            <a:extLst>
              <a:ext uri="{FF2B5EF4-FFF2-40B4-BE49-F238E27FC236}">
                <a16:creationId xmlns:a16="http://schemas.microsoft.com/office/drawing/2014/main" id="{7AFA968B-644B-8C55-2DC8-E55F079CC518}"/>
              </a:ext>
            </a:extLst>
          </p:cNvPr>
          <p:cNvPicPr>
            <a:picLocks noChangeAspect="1"/>
          </p:cNvPicPr>
          <p:nvPr/>
        </p:nvPicPr>
        <p:blipFill>
          <a:blip r:embed="rId4"/>
          <a:stretch>
            <a:fillRect/>
          </a:stretch>
        </p:blipFill>
        <p:spPr>
          <a:xfrm>
            <a:off x="228839" y="3832466"/>
            <a:ext cx="5945928" cy="2941739"/>
          </a:xfrm>
          <a:prstGeom prst="rect">
            <a:avLst/>
          </a:prstGeom>
        </p:spPr>
      </p:pic>
      <p:sp>
        <p:nvSpPr>
          <p:cNvPr id="2" name="Tekstiruutu 1">
            <a:extLst>
              <a:ext uri="{FF2B5EF4-FFF2-40B4-BE49-F238E27FC236}">
                <a16:creationId xmlns:a16="http://schemas.microsoft.com/office/drawing/2014/main" id="{9554E71A-5DB0-F5B8-566C-F717F3439C79}"/>
              </a:ext>
            </a:extLst>
          </p:cNvPr>
          <p:cNvSpPr txBox="1"/>
          <p:nvPr/>
        </p:nvSpPr>
        <p:spPr>
          <a:xfrm>
            <a:off x="8034391" y="597037"/>
            <a:ext cx="3113070" cy="5355312"/>
          </a:xfrm>
          <a:prstGeom prst="rect">
            <a:avLst/>
          </a:prstGeom>
          <a:noFill/>
        </p:spPr>
        <p:txBody>
          <a:bodyPr wrap="square" lIns="91440" tIns="45720" rIns="91440" bIns="45720" rtlCol="0" anchor="t">
            <a:spAutoFit/>
          </a:bodyPr>
          <a:lstStyle/>
          <a:p>
            <a:r>
              <a:rPr lang="fi-FI" sz="1800"/>
              <a:t>4. </a:t>
            </a:r>
            <a:r>
              <a:rPr lang="fi-FI" sz="1800" b="1"/>
              <a:t>Valitse kampanjatyyppi</a:t>
            </a:r>
            <a:r>
              <a:rPr lang="fi-FI" b="1"/>
              <a:t> </a:t>
            </a:r>
            <a:r>
              <a:rPr lang="fi-FI"/>
              <a:t>– </a:t>
            </a:r>
            <a:r>
              <a:rPr lang="fi-FI" sz="1800"/>
              <a:t>esimerkiksi hakumainos eli </a:t>
            </a:r>
            <a:r>
              <a:rPr lang="fi-FI" sz="1800" err="1"/>
              <a:t>search</a:t>
            </a:r>
            <a:endParaRPr lang="fi-FI" sz="1800"/>
          </a:p>
          <a:p>
            <a:endParaRPr lang="fi-FI" sz="1800"/>
          </a:p>
          <a:p>
            <a:endParaRPr lang="fi-FI" sz="1800"/>
          </a:p>
          <a:p>
            <a:r>
              <a:rPr lang="fi-FI" sz="1800"/>
              <a:t>5.</a:t>
            </a:r>
            <a:r>
              <a:rPr lang="fi-FI" sz="1800" b="1"/>
              <a:t> Valitse kampanjan kohde</a:t>
            </a:r>
            <a:r>
              <a:rPr lang="fi-FI" sz="1800"/>
              <a:t> esim. nettisivun kävijät, ja laita sinne nettisivusi </a:t>
            </a:r>
            <a:r>
              <a:rPr lang="fi-FI" sz="1800" err="1"/>
              <a:t>url</a:t>
            </a:r>
            <a:r>
              <a:rPr lang="fi-FI" sz="1800"/>
              <a:t>-osoite.</a:t>
            </a:r>
          </a:p>
          <a:p>
            <a:endParaRPr lang="fi-FI" sz="1800"/>
          </a:p>
          <a:p>
            <a:endParaRPr lang="fi-FI" sz="1800"/>
          </a:p>
          <a:p>
            <a:r>
              <a:rPr lang="fi-FI" sz="1800"/>
              <a:t>6. </a:t>
            </a:r>
            <a:r>
              <a:rPr lang="fi-FI" sz="1800" b="1"/>
              <a:t>Anna kampanjalle nimi </a:t>
            </a:r>
            <a:r>
              <a:rPr lang="fi-FI" sz="1800"/>
              <a:t>– Tämä vaihe on sinua varten. Käytä nimessä esim. vuodenaikaa tai kuukautta, jotta mainos on helposti tunnistettavissa,</a:t>
            </a:r>
          </a:p>
          <a:p>
            <a:r>
              <a:rPr lang="fi-FI" sz="1800"/>
              <a:t>sekä tavoite ja kampanjamuoto</a:t>
            </a:r>
          </a:p>
        </p:txBody>
      </p:sp>
    </p:spTree>
    <p:extLst>
      <p:ext uri="{BB962C8B-B14F-4D97-AF65-F5344CB8AC3E}">
        <p14:creationId xmlns:p14="http://schemas.microsoft.com/office/powerpoint/2010/main" val="287952012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22191939-3B84-41B7-8DF4-7B190D7721C2}" type="datetime1">
              <a:rPr lang="fi-FI" smtClean="0"/>
              <a:t>22.6.2022</a:t>
            </a:fld>
            <a:endParaRPr/>
          </a:p>
        </p:txBody>
      </p:sp>
      <p:sp>
        <p:nvSpPr>
          <p:cNvPr id="224" name="Google Shape;224;p26"/>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8</a:t>
            </a:fld>
            <a:endParaRPr/>
          </a:p>
        </p:txBody>
      </p:sp>
      <p:pic>
        <p:nvPicPr>
          <p:cNvPr id="7" name="Kuva 6">
            <a:extLst>
              <a:ext uri="{FF2B5EF4-FFF2-40B4-BE49-F238E27FC236}">
                <a16:creationId xmlns:a16="http://schemas.microsoft.com/office/drawing/2014/main" id="{A782A208-5D28-51A5-2DAF-56685A828F9B}"/>
              </a:ext>
            </a:extLst>
          </p:cNvPr>
          <p:cNvPicPr>
            <a:picLocks noChangeAspect="1"/>
          </p:cNvPicPr>
          <p:nvPr/>
        </p:nvPicPr>
        <p:blipFill>
          <a:blip r:embed="rId3"/>
          <a:stretch>
            <a:fillRect/>
          </a:stretch>
        </p:blipFill>
        <p:spPr>
          <a:xfrm>
            <a:off x="138458" y="651220"/>
            <a:ext cx="5003597" cy="2996106"/>
          </a:xfrm>
          <a:prstGeom prst="rect">
            <a:avLst/>
          </a:prstGeom>
        </p:spPr>
      </p:pic>
      <p:pic>
        <p:nvPicPr>
          <p:cNvPr id="9" name="Kuva 8">
            <a:extLst>
              <a:ext uri="{FF2B5EF4-FFF2-40B4-BE49-F238E27FC236}">
                <a16:creationId xmlns:a16="http://schemas.microsoft.com/office/drawing/2014/main" id="{6F0B5426-72B5-15F0-1CA2-8F22D9D8DBB4}"/>
              </a:ext>
            </a:extLst>
          </p:cNvPr>
          <p:cNvPicPr>
            <a:picLocks noChangeAspect="1"/>
          </p:cNvPicPr>
          <p:nvPr/>
        </p:nvPicPr>
        <p:blipFill>
          <a:blip r:embed="rId4"/>
          <a:stretch>
            <a:fillRect/>
          </a:stretch>
        </p:blipFill>
        <p:spPr>
          <a:xfrm>
            <a:off x="-689" y="3820082"/>
            <a:ext cx="5130541" cy="2826119"/>
          </a:xfrm>
          <a:prstGeom prst="rect">
            <a:avLst/>
          </a:prstGeom>
        </p:spPr>
      </p:pic>
      <p:sp>
        <p:nvSpPr>
          <p:cNvPr id="2" name="Tekstiruutu 1">
            <a:extLst>
              <a:ext uri="{FF2B5EF4-FFF2-40B4-BE49-F238E27FC236}">
                <a16:creationId xmlns:a16="http://schemas.microsoft.com/office/drawing/2014/main" id="{CB37D00B-C801-33C0-E719-634B22A59200}"/>
              </a:ext>
            </a:extLst>
          </p:cNvPr>
          <p:cNvSpPr txBox="1"/>
          <p:nvPr/>
        </p:nvSpPr>
        <p:spPr>
          <a:xfrm>
            <a:off x="5523766" y="4895516"/>
            <a:ext cx="4161033" cy="1631216"/>
          </a:xfrm>
          <a:prstGeom prst="rect">
            <a:avLst/>
          </a:prstGeom>
          <a:noFill/>
        </p:spPr>
        <p:txBody>
          <a:bodyPr wrap="square" lIns="91440" tIns="45720" rIns="91440" bIns="45720" rtlCol="0" anchor="t">
            <a:spAutoFit/>
          </a:bodyPr>
          <a:lstStyle/>
          <a:p>
            <a:endParaRPr lang="fi-FI" sz="1800"/>
          </a:p>
          <a:p>
            <a:endParaRPr lang="fi-FI" sz="1800"/>
          </a:p>
          <a:p>
            <a:r>
              <a:rPr lang="fi-FI" sz="1800"/>
              <a:t>7b. </a:t>
            </a:r>
            <a:r>
              <a:rPr lang="fi-FI" sz="1800" b="1"/>
              <a:t>More </a:t>
            </a:r>
            <a:r>
              <a:rPr lang="fi-FI" sz="1800" b="1" err="1"/>
              <a:t>settings</a:t>
            </a:r>
            <a:r>
              <a:rPr lang="fi-FI" sz="1800" b="1"/>
              <a:t> </a:t>
            </a:r>
            <a:r>
              <a:rPr lang="fi-FI" sz="1800"/>
              <a:t>- tähän ei tarvitse tehdä muutoksia.</a:t>
            </a:r>
          </a:p>
          <a:p>
            <a:endParaRPr lang="en-US"/>
          </a:p>
          <a:p>
            <a:endParaRPr lang="en-US"/>
          </a:p>
        </p:txBody>
      </p:sp>
      <p:sp>
        <p:nvSpPr>
          <p:cNvPr id="3" name="Tekstiruutu 2">
            <a:extLst>
              <a:ext uri="{FF2B5EF4-FFF2-40B4-BE49-F238E27FC236}">
                <a16:creationId xmlns:a16="http://schemas.microsoft.com/office/drawing/2014/main" id="{7658DDBC-0016-4F07-811F-B7C576F8B2D4}"/>
              </a:ext>
            </a:extLst>
          </p:cNvPr>
          <p:cNvSpPr txBox="1"/>
          <p:nvPr/>
        </p:nvSpPr>
        <p:spPr>
          <a:xfrm>
            <a:off x="5527496" y="212970"/>
            <a:ext cx="6196728" cy="5078313"/>
          </a:xfrm>
          <a:prstGeom prst="rect">
            <a:avLst/>
          </a:prstGeom>
          <a:noFill/>
        </p:spPr>
        <p:txBody>
          <a:bodyPr wrap="square" lIns="91440" tIns="45720" rIns="91440" bIns="45720" rtlCol="0" anchor="t">
            <a:spAutoFit/>
          </a:bodyPr>
          <a:lstStyle/>
          <a:p>
            <a:endParaRPr lang="fi-FI" sz="1800"/>
          </a:p>
          <a:p>
            <a:r>
              <a:rPr lang="fi-FI" sz="1800"/>
              <a:t>7. Budjetin asettaminen: valitse markkinointiin käytettävä summa ja tavoitteet </a:t>
            </a:r>
          </a:p>
          <a:p>
            <a:endParaRPr lang="fi-FI" sz="1800">
              <a:solidFill>
                <a:schemeClr val="tx1"/>
              </a:solidFill>
            </a:endParaRPr>
          </a:p>
          <a:p>
            <a:r>
              <a:rPr lang="en-US" sz="1800">
                <a:solidFill>
                  <a:schemeClr val="tx1"/>
                </a:solidFill>
              </a:rPr>
              <a:t>7a.</a:t>
            </a:r>
            <a:r>
              <a:rPr lang="en-US" sz="1800" b="1">
                <a:solidFill>
                  <a:schemeClr val="tx1"/>
                </a:solidFill>
              </a:rPr>
              <a:t> </a:t>
            </a:r>
            <a:r>
              <a:rPr lang="fi-FI" sz="1800" b="1" err="1"/>
              <a:t>Bidding</a:t>
            </a:r>
            <a:r>
              <a:rPr lang="fi-FI" sz="1800"/>
              <a:t>: Ensisijaisesti kannattaa tavoitella konversioiden maksimointia. Pidä tällöin </a:t>
            </a:r>
            <a:r>
              <a:rPr lang="fi-FI" sz="1800" err="1"/>
              <a:t>conversions</a:t>
            </a:r>
            <a:r>
              <a:rPr lang="fi-FI" sz="1800"/>
              <a:t> mutta klikkaa pois Target CPA, jolloin Google optimoi parhaan tuloksen. Näin valitset siis strategiaksesi </a:t>
            </a:r>
            <a:r>
              <a:rPr lang="fi-FI" sz="1800" err="1"/>
              <a:t>Maximize</a:t>
            </a:r>
            <a:r>
              <a:rPr lang="fi-FI" sz="1800"/>
              <a:t> </a:t>
            </a:r>
            <a:r>
              <a:rPr lang="fi-FI" sz="1800" err="1"/>
              <a:t>conversions</a:t>
            </a:r>
            <a:r>
              <a:rPr lang="fi-FI" sz="1800"/>
              <a:t>.</a:t>
            </a:r>
          </a:p>
          <a:p>
            <a:endParaRPr lang="fi-FI" sz="1800"/>
          </a:p>
          <a:p>
            <a:r>
              <a:rPr lang="fi-FI" sz="1800"/>
              <a:t>Jos sinulla ei ole konversioseurantaa tai haluat tavoitella lisää sivun kävijöitä, voit valita tavoitteeksi myös </a:t>
            </a:r>
            <a:r>
              <a:rPr lang="fi-FI" sz="1800" err="1"/>
              <a:t>Clicks</a:t>
            </a:r>
            <a:r>
              <a:rPr lang="fi-FI" sz="1800"/>
              <a:t>.</a:t>
            </a:r>
            <a:endParaRPr lang="fi-FI" err="1"/>
          </a:p>
          <a:p>
            <a:endParaRPr lang="fi-FI" sz="1800"/>
          </a:p>
          <a:p>
            <a:r>
              <a:rPr lang="fi-FI" sz="1800"/>
              <a:t>Lue lisää biddingistä: </a:t>
            </a:r>
            <a:r>
              <a:rPr lang="fi-FI" sz="1800">
                <a:hlinkClick r:id="rId5"/>
              </a:rPr>
              <a:t>https://support.google.com/google-ads/answer/2472725</a:t>
            </a:r>
            <a:r>
              <a:rPr lang="fi-FI" sz="1800"/>
              <a:t> &amp; https://support.google.com/google-ads/answer/1704431</a:t>
            </a:r>
          </a:p>
          <a:p>
            <a:endParaRPr lang="fi-FI" sz="1800"/>
          </a:p>
          <a:p>
            <a:endParaRPr lang="fi-FI" sz="1800"/>
          </a:p>
        </p:txBody>
      </p:sp>
    </p:spTree>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2" name="Google Shape;222;p26"/>
          <p:cNvSpPr txBox="1">
            <a:spLocks noGrp="1"/>
          </p:cNvSpPr>
          <p:nvPr>
            <p:ph type="dt" idx="10"/>
          </p:nvPr>
        </p:nvSpPr>
        <p:spPr>
          <a:xfrm>
            <a:off x="838200" y="6309400"/>
            <a:ext cx="1657300" cy="143936"/>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22191939-3B84-41B7-8DF4-7B190D7721C2}" type="datetime1">
              <a:rPr lang="fi-FI" smtClean="0"/>
              <a:t>22.6.2022</a:t>
            </a:fld>
            <a:endParaRPr/>
          </a:p>
        </p:txBody>
      </p:sp>
      <p:sp>
        <p:nvSpPr>
          <p:cNvPr id="224" name="Google Shape;224;p26"/>
          <p:cNvSpPr txBox="1">
            <a:spLocks noGrp="1"/>
          </p:cNvSpPr>
          <p:nvPr>
            <p:ph type="sldNum" idx="12"/>
          </p:nvPr>
        </p:nvSpPr>
        <p:spPr>
          <a:xfrm>
            <a:off x="485671" y="6309320"/>
            <a:ext cx="353745" cy="144017"/>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9</a:t>
            </a:fld>
            <a:endParaRPr/>
          </a:p>
        </p:txBody>
      </p:sp>
      <p:pic>
        <p:nvPicPr>
          <p:cNvPr id="3" name="Kuva 2">
            <a:extLst>
              <a:ext uri="{FF2B5EF4-FFF2-40B4-BE49-F238E27FC236}">
                <a16:creationId xmlns:a16="http://schemas.microsoft.com/office/drawing/2014/main" id="{C768E28A-FCE6-FB7C-C205-46954273AC30}"/>
              </a:ext>
            </a:extLst>
          </p:cNvPr>
          <p:cNvPicPr>
            <a:picLocks noChangeAspect="1"/>
          </p:cNvPicPr>
          <p:nvPr/>
        </p:nvPicPr>
        <p:blipFill>
          <a:blip r:embed="rId3"/>
          <a:stretch>
            <a:fillRect/>
          </a:stretch>
        </p:blipFill>
        <p:spPr>
          <a:xfrm>
            <a:off x="305452" y="834116"/>
            <a:ext cx="7924148" cy="4088667"/>
          </a:xfrm>
          <a:prstGeom prst="rect">
            <a:avLst/>
          </a:prstGeom>
        </p:spPr>
      </p:pic>
      <p:pic>
        <p:nvPicPr>
          <p:cNvPr id="5" name="Kuva 4">
            <a:extLst>
              <a:ext uri="{FF2B5EF4-FFF2-40B4-BE49-F238E27FC236}">
                <a16:creationId xmlns:a16="http://schemas.microsoft.com/office/drawing/2014/main" id="{0BD71887-BAEF-61EE-B0CA-F0E92FCD810D}"/>
              </a:ext>
            </a:extLst>
          </p:cNvPr>
          <p:cNvPicPr>
            <a:picLocks noChangeAspect="1"/>
          </p:cNvPicPr>
          <p:nvPr/>
        </p:nvPicPr>
        <p:blipFill>
          <a:blip r:embed="rId4"/>
          <a:stretch>
            <a:fillRect/>
          </a:stretch>
        </p:blipFill>
        <p:spPr>
          <a:xfrm>
            <a:off x="6225726" y="5031159"/>
            <a:ext cx="5670859" cy="1512840"/>
          </a:xfrm>
          <a:prstGeom prst="rect">
            <a:avLst/>
          </a:prstGeom>
        </p:spPr>
      </p:pic>
      <p:sp>
        <p:nvSpPr>
          <p:cNvPr id="2" name="Tekstiruutu 1">
            <a:extLst>
              <a:ext uri="{FF2B5EF4-FFF2-40B4-BE49-F238E27FC236}">
                <a16:creationId xmlns:a16="http://schemas.microsoft.com/office/drawing/2014/main" id="{271C904A-8005-63CF-F111-C5F6B029E198}"/>
              </a:ext>
            </a:extLst>
          </p:cNvPr>
          <p:cNvSpPr txBox="1"/>
          <p:nvPr/>
        </p:nvSpPr>
        <p:spPr>
          <a:xfrm>
            <a:off x="8576691" y="834116"/>
            <a:ext cx="3195263" cy="3416320"/>
          </a:xfrm>
          <a:prstGeom prst="rect">
            <a:avLst/>
          </a:prstGeom>
          <a:noFill/>
        </p:spPr>
        <p:txBody>
          <a:bodyPr wrap="square" lIns="91440" tIns="45720" rIns="91440" bIns="45720" rtlCol="0" anchor="t">
            <a:spAutoFit/>
          </a:bodyPr>
          <a:lstStyle/>
          <a:p>
            <a:r>
              <a:rPr lang="fi-FI" sz="1800"/>
              <a:t>8. </a:t>
            </a:r>
            <a:r>
              <a:rPr lang="fi-FI" sz="1800" b="1"/>
              <a:t>Klikkaa pois </a:t>
            </a:r>
            <a:r>
              <a:rPr lang="fi-FI" sz="1800" b="1" err="1"/>
              <a:t>Display</a:t>
            </a:r>
            <a:r>
              <a:rPr lang="fi-FI" sz="1800" b="1"/>
              <a:t> Network.</a:t>
            </a:r>
          </a:p>
          <a:p>
            <a:endParaRPr lang="fi-FI" sz="1800"/>
          </a:p>
          <a:p>
            <a:r>
              <a:rPr lang="fi-FI" sz="1800"/>
              <a:t>Halutessasi voit klikata Google </a:t>
            </a:r>
            <a:r>
              <a:rPr lang="fi-FI" sz="1800" err="1"/>
              <a:t>search</a:t>
            </a:r>
            <a:r>
              <a:rPr lang="fi-FI" sz="1800"/>
              <a:t> </a:t>
            </a:r>
            <a:r>
              <a:rPr lang="fi-FI" sz="1800" err="1"/>
              <a:t>partners</a:t>
            </a:r>
            <a:r>
              <a:rPr lang="fi-FI" sz="1800"/>
              <a:t> pois, jos haluat näkyä vain Googlen hakutuloksissa. </a:t>
            </a:r>
          </a:p>
          <a:p>
            <a:endParaRPr lang="fi-FI" sz="1800"/>
          </a:p>
          <a:p>
            <a:r>
              <a:rPr lang="fi-FI" sz="1800"/>
              <a:t>Vinkki! Laita hiiri kysymysmerkkeihin, niin saat lisätietoa eri vaihtoehdoista. </a:t>
            </a:r>
            <a:endParaRPr lang="fi-FI"/>
          </a:p>
        </p:txBody>
      </p:sp>
    </p:spTree>
    <p:extLst>
      <p:ext uri="{BB962C8B-B14F-4D97-AF65-F5344CB8AC3E}">
        <p14:creationId xmlns:p14="http://schemas.microsoft.com/office/powerpoint/2010/main" val="3938524479"/>
      </p:ext>
    </p:extLst>
  </p:cSld>
  <p:clrMapOvr>
    <a:masterClrMapping/>
  </p:clrMapOvr>
  <mc:AlternateContent xmlns:mc="http://schemas.openxmlformats.org/markup-compatibility/2006">
    <mc:Choice xmlns:p14="http://schemas.microsoft.com/office/powerpoint/2010/main" Requires="p14">
      <p:transition p14:dur="150">
        <p:fade/>
      </p:transition>
    </mc:Choice>
    <mc:Fallback>
      <p:transition>
        <p:fade/>
      </p:transition>
    </mc:Fallback>
  </mc:AlternateContent>
</p:sld>
</file>

<file path=ppt/theme/theme1.xml><?xml version="1.0" encoding="utf-8"?>
<a:theme xmlns:a="http://schemas.openxmlformats.org/drawingml/2006/main" name="FASHION of FINLAND">
  <a:themeElements>
    <a:clrScheme name="Fashion of Finland">
      <a:dk1>
        <a:srgbClr val="000000"/>
      </a:dk1>
      <a:lt1>
        <a:srgbClr val="FFFFFF"/>
      </a:lt1>
      <a:dk2>
        <a:srgbClr val="808285"/>
      </a:dk2>
      <a:lt2>
        <a:srgbClr val="E9EAEC"/>
      </a:lt2>
      <a:accent1>
        <a:srgbClr val="046A38"/>
      </a:accent1>
      <a:accent2>
        <a:srgbClr val="ED8B00"/>
      </a:accent2>
      <a:accent3>
        <a:srgbClr val="003DA5"/>
      </a:accent3>
      <a:accent4>
        <a:srgbClr val="FA4616"/>
      </a:accent4>
      <a:accent5>
        <a:srgbClr val="A7A9AC"/>
      </a:accent5>
      <a:accent6>
        <a:srgbClr val="D1D2D4"/>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Fashion of Finland">
      <a:dk1>
        <a:srgbClr val="000000"/>
      </a:dk1>
      <a:lt1>
        <a:srgbClr val="FFFFFF"/>
      </a:lt1>
      <a:dk2>
        <a:srgbClr val="808285"/>
      </a:dk2>
      <a:lt2>
        <a:srgbClr val="E9EAEC"/>
      </a:lt2>
      <a:accent1>
        <a:srgbClr val="046A38"/>
      </a:accent1>
      <a:accent2>
        <a:srgbClr val="ED8B00"/>
      </a:accent2>
      <a:accent3>
        <a:srgbClr val="003DA5"/>
      </a:accent3>
      <a:accent4>
        <a:srgbClr val="FA4616"/>
      </a:accent4>
      <a:accent5>
        <a:srgbClr val="A7A9AC"/>
      </a:accent5>
      <a:accent6>
        <a:srgbClr val="D1D2D4"/>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B88F8C16C4DF5B42B43BCAB8D30490CB" ma:contentTypeVersion="12" ma:contentTypeDescription="Luo uusi asiakirja." ma:contentTypeScope="" ma:versionID="6e31bd0c590803c03a5eac858e958fd8">
  <xsd:schema xmlns:xsd="http://www.w3.org/2001/XMLSchema" xmlns:xs="http://www.w3.org/2001/XMLSchema" xmlns:p="http://schemas.microsoft.com/office/2006/metadata/properties" xmlns:ns2="5cab2970-4cf0-429e-bd44-52666fbc3333" xmlns:ns3="9d59984c-c319-4e50-aef9-36c6c66b323d" targetNamespace="http://schemas.microsoft.com/office/2006/metadata/properties" ma:root="true" ma:fieldsID="6a6d196a2a4089d553907917c35fecda" ns2:_="" ns3:_="">
    <xsd:import namespace="5cab2970-4cf0-429e-bd44-52666fbc3333"/>
    <xsd:import namespace="9d59984c-c319-4e50-aef9-36c6c66b32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ab2970-4cf0-429e-bd44-52666fbc33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9984c-c319-4e50-aef9-36c6c66b323d"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8A156B-97E3-431A-9C5D-BCCE1CB102F2}">
  <ds:schemaRefs>
    <ds:schemaRef ds:uri="http://schemas.microsoft.com/sharepoint/v3/contenttype/forms"/>
  </ds:schemaRefs>
</ds:datastoreItem>
</file>

<file path=customXml/itemProps2.xml><?xml version="1.0" encoding="utf-8"?>
<ds:datastoreItem xmlns:ds="http://schemas.openxmlformats.org/officeDocument/2006/customXml" ds:itemID="{8C1570D8-96B6-4FF7-9C6F-15E9304A5E5F}">
  <ds:schemaRefs>
    <ds:schemaRef ds:uri="5cab2970-4cf0-429e-bd44-52666fbc3333"/>
    <ds:schemaRef ds:uri="9d59984c-c319-4e50-aef9-36c6c66b32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ECEF43-C4FD-4645-9804-FD193697011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16</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FASHION of FINLAND</vt:lpstr>
      <vt:lpstr>Google Ads Search ad - Hakumainos  </vt:lpstr>
      <vt:lpstr>GOOGLE ADS - TILA </vt:lpstr>
      <vt:lpstr>KONVERSIOSEURANTA</vt:lpstr>
      <vt:lpstr>Ohje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Tarvitsetko apua Google hakumainoksen luomisessa? Me autamme!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Georgia 100pt</dc:title>
  <cp:revision>1</cp:revision>
  <dcterms:modified xsi:type="dcterms:W3CDTF">2022-06-22T12:44:56Z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0x010100B88F8C16C4DF5B42B43BCAB8D30490CB</vt:lpwstr>
  </property>
</Properties>
</file>